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6" r:id="rId1"/>
    <p:sldMasterId id="2147483727" r:id="rId2"/>
    <p:sldMasterId id="2147483728" r:id="rId3"/>
    <p:sldMasterId id="2147483729" r:id="rId4"/>
    <p:sldMasterId id="2147483730" r:id="rId5"/>
  </p:sldMasterIdLst>
  <p:notesMasterIdLst>
    <p:notesMasterId r:id="rId40"/>
  </p:notesMasterIdLst>
  <p:sldIdLst>
    <p:sldId id="256" r:id="rId6"/>
    <p:sldId id="257"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9144000" cy="5143500" type="screen16x9"/>
  <p:notesSz cx="6858000" cy="9144000"/>
  <p:embeddedFontLst>
    <p:embeddedFont>
      <p:font typeface="DM Sans" pitchFamily="2" charset="0"/>
      <p:regular r:id="rId41"/>
      <p:bold r:id="rId42"/>
      <p:italic r:id="rId43"/>
      <p:boldItalic r:id="rId44"/>
    </p:embeddedFont>
    <p:embeddedFont>
      <p:font typeface="Oswald" pitchFamily="2" charset="0"/>
      <p:regular r:id="rId45"/>
      <p:bold r:id="rId46"/>
    </p:embeddedFont>
    <p:embeddedFont>
      <p:font typeface="Play" panose="020B0604020202020204" charset="0"/>
      <p:regular r:id="rId47"/>
      <p:bold r:id="rId48"/>
    </p:embeddedFont>
    <p:embeddedFont>
      <p:font typeface="Playfair Display" pitchFamily="2" charset="0"/>
      <p:regular r:id="rId49"/>
      <p:bold r:id="rId50"/>
      <p:italic r:id="rId51"/>
      <p:boldItalic r:id="rId52"/>
    </p:embeddedFont>
    <p:embeddedFont>
      <p:font typeface="Playfair Display Medium" pitchFamily="2" charset="0"/>
      <p:regular r:id="rId53"/>
      <p:bold r:id="rId54"/>
      <p:italic r:id="rId55"/>
      <p:boldItalic r:id="rId56"/>
    </p:embeddedFont>
    <p:embeddedFont>
      <p:font typeface="Roboto" panose="02000000000000000000" pitchFamily="2" charset="0"/>
      <p:regular r:id="rId57"/>
      <p:bold r:id="rId58"/>
      <p:italic r:id="rId59"/>
      <p:boldItalic r:id="rId60"/>
    </p:embeddedFont>
    <p:embeddedFont>
      <p:font typeface="Work Sans" pitchFamily="2" charset="0"/>
      <p:regular r:id="rId61"/>
      <p:bold r:id="rId62"/>
      <p:italic r:id="rId63"/>
      <p:boldItalic r:id="rId64"/>
    </p:embeddedFont>
    <p:embeddedFont>
      <p:font typeface="Work Sans SemiBold"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880" y="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Master" Target="slideMasters/slideMaster5.xml"/><Relationship Id="rId61" Type="http://schemas.openxmlformats.org/officeDocument/2006/relationships/font" Target="fonts/font2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11.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10.fntdata"/><Relationship Id="rId5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33d79384f4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33d79384f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Hello and welcome to the Sustainability Support for Education Action for Climate session. </a:t>
            </a:r>
            <a:endParaRPr>
              <a:solidFill>
                <a:schemeClr val="dk1"/>
              </a:solidFill>
            </a:endParaRPr>
          </a:p>
          <a:p>
            <a:pPr marL="0" lvl="0" indent="0" algn="l" rtl="0">
              <a:spcBef>
                <a:spcPts val="0"/>
              </a:spcBef>
              <a:spcAft>
                <a:spcPts val="0"/>
              </a:spcAft>
              <a:buNone/>
            </a:pPr>
            <a:r>
              <a:rPr lang="en-GB">
                <a:solidFill>
                  <a:schemeClr val="dk1"/>
                </a:solidFill>
              </a:rPr>
              <a:t>Couple of minutes</a:t>
            </a:r>
            <a:endParaRPr>
              <a:solidFill>
                <a:schemeClr val="dk1"/>
              </a:solidFill>
            </a:endParaRPr>
          </a:p>
          <a:p>
            <a:pPr marL="0" lvl="0" indent="0" algn="l" rtl="0">
              <a:spcBef>
                <a:spcPts val="0"/>
              </a:spcBef>
              <a:spcAft>
                <a:spcPts val="0"/>
              </a:spcAft>
              <a:buNone/>
            </a:pPr>
            <a:r>
              <a:rPr lang="en-GB">
                <a:solidFill>
                  <a:schemeClr val="dk1"/>
                </a:solidFill>
              </a:rPr>
              <a:t>Thank you for joining us. Today we’re going to be taking you through the DfE funded sustainability support for education Hub.</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33c63d7afd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33c63d7afd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then there are a couple of questions that will allow you to pre-set your filters, if you don’t know the answer to them you can just select I don’t know, and come back later to update them if and when you’re ready.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33d79384f4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333d79384f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Ok so now we will give you 5 minutes to register yourselves on the service following those steps. Amy if I can ask you to set a timer for us.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357ef9823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357ef9823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PRESENTER</a:t>
            </a:r>
            <a:endParaRPr/>
          </a:p>
          <a:p>
            <a:pPr marL="0" lvl="0" indent="0" algn="l" rtl="0">
              <a:spcBef>
                <a:spcPts val="0"/>
              </a:spcBef>
              <a:spcAft>
                <a:spcPts val="0"/>
              </a:spcAft>
              <a:buClr>
                <a:schemeClr val="dk1"/>
              </a:buClr>
              <a:buSzPts val="1100"/>
              <a:buFont typeface="Arial"/>
              <a:buNone/>
            </a:pPr>
            <a:r>
              <a:rPr lang="en-GB">
                <a:solidFill>
                  <a:schemeClr val="dk1"/>
                </a:solidFill>
              </a:rPr>
              <a:t>The site has been built to guide all settings, whether from early years all the way through to higher education, on what best practice looks like when taking climate action. And to help you become more familiar with using the site,its helpful to understand the journey that you will go through as you use it over time. So the site guides you through different stages of maturity, starting at level 1 which will help you to create the foundations you need to get started, which includes things like creating a sustainability working group and understand what you’re already doing on climate action, and it will help you to identify your priorities, and engage your staff so that you can start to create your climate action plan. And then from there you will be able to progress through the later stages of maturity, that sit across the Department for Education’s four strategy pillars, which are:</a:t>
            </a:r>
            <a:endParaRPr>
              <a:solidFill>
                <a:schemeClr val="dk1"/>
              </a:solidFill>
            </a:endParaRPr>
          </a:p>
          <a:p>
            <a:pPr marL="0" lvl="0" indent="0" algn="l" rtl="0">
              <a:spcBef>
                <a:spcPts val="0"/>
              </a:spcBef>
              <a:spcAft>
                <a:spcPts val="0"/>
              </a:spcAft>
              <a:buNone/>
            </a:pPr>
            <a:r>
              <a:rPr lang="en-GB">
                <a:solidFill>
                  <a:schemeClr val="dk1"/>
                </a:solidFill>
              </a:rPr>
              <a:t>And so its been built to be something that you can dip into again and again over time, for inspiration on actions to include in your plan and to work towards, and to find the resources that will help you complete those actions.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357ef982359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357ef982359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so this sustainability journey that you will go on, this has been developed by sustainability experts in conjunction with the United Learning Trust. And the journey is built up of different aims. And these aims are groups of actions arranged in a step by step sequence to help you progress on your sustainability journey in an easy, logical way. And the actions are then supported by resources and guidance that will help you to complete those actions. So hopefully you can see that hierarchy through the visual on screen. But to bring it to life I’m  going to do a quick demo… on how to explore aims and actions and save them to a list.</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357ef982359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357ef982359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35663052819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3566305281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5663052819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5663052819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333d79384f4_0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333d79384f4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now we are going to give you some time to identify an aim that you think your setting could work towards and save it to a list, following the steps we just went through in the demo. And we’ll give you 5 minutes for this I think.</a:t>
            </a:r>
            <a:endParaRPr/>
          </a:p>
          <a:p>
            <a:pPr marL="0" lvl="0" indent="0" algn="l" rtl="0">
              <a:spcBef>
                <a:spcPts val="0"/>
              </a:spcBef>
              <a:spcAft>
                <a:spcPts val="0"/>
              </a:spcAft>
              <a:buNone/>
            </a:pPr>
            <a:endParaRPr/>
          </a:p>
          <a:p>
            <a:pPr marL="0" lvl="0" indent="0" algn="l" rtl="0">
              <a:spcBef>
                <a:spcPts val="0"/>
              </a:spcBef>
              <a:spcAft>
                <a:spcPts val="0"/>
              </a:spcAft>
              <a:buNone/>
            </a:pPr>
            <a:r>
              <a:rPr lang="en-GB"/>
              <a:t>We’d love to hear which aim you’ve chosen if you’d like to post in the chat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3fb79cea01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3fb79cea0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Now that you have identified some actions you want to focus on, its worth mentioning the importance of a whole setting approach, because sustainability isn't just about one-off activities, it needs to be embedded in every aspect of a your daily operations, culture, and care and learning and play. And this is particularly important because climate action shouldn’t just be left to one person, its a group effort, and its much more manageable and achievable when we share the load.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33c8d9ad55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33c8d9ad55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then just to touch on the other way that you can use the site, you’re also able to look for actions and resources by topic, so quick demo on what that looks like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3ce47a7ba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3ce47a7b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Introduce Tim (Department for Education lead) or Gayle (Head of Sustainability Support) who’s going to talk a little bit about the context of the Sustainability Support for Education Hub and the wider Department for Education strategy.</a:t>
            </a:r>
            <a:endParaRPr/>
          </a:p>
          <a:p>
            <a:pPr marL="0" lvl="0" indent="0" algn="l" rtl="0">
              <a:spcBef>
                <a:spcPts val="0"/>
              </a:spcBef>
              <a:spcAft>
                <a:spcPts val="0"/>
              </a:spcAft>
              <a:buNone/>
            </a:pPr>
            <a:r>
              <a:rPr lang="en-GB"/>
              <a:t>after housekeeping</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33c8d9ad55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33c8d9ad5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5663052819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35663052819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333d79384f4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333d79384f4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now you have your list, which is fantastic, we’d like you to think about three people that you want to engage in your setting to help you start making progress towards your aim, again thinking about that whole setting approach. Post in chat.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34697103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34697103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PRESENTER</a:t>
            </a:r>
            <a:endParaRPr/>
          </a:p>
          <a:p>
            <a:pPr marL="0" lvl="0" indent="0" algn="l" rtl="0">
              <a:spcBef>
                <a:spcPts val="0"/>
              </a:spcBef>
              <a:spcAft>
                <a:spcPts val="0"/>
              </a:spcAft>
              <a:buNone/>
            </a:pPr>
            <a:r>
              <a:rPr lang="en-GB"/>
              <a:t>Now you have your aims and you can start to share them with your colleagues and begin those conversations which is fantastic. What we also want to do is highlight other organisations that can help you to make progress on your climate action journey. So the first of those is an organisation called Let’s Go Zero and they offer in person support to help you develop your climate action plan. Similarly there is also the climate ambassadors scheme which we will show you how to register your interest with today, and they can also provide in person expertise to help you complete the aims you’ve identified today. Finally there is also the National Education Nature Park and they offer an online process that will help your school to improve their nature and biodiversity, in conjunction with learning.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33f1593f060_1_8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focusing on the climate ambassadors now </a:t>
            </a:r>
            <a:endParaRPr/>
          </a:p>
        </p:txBody>
      </p:sp>
      <p:sp>
        <p:nvSpPr>
          <p:cNvPr id="947" name="Google Shape;947;g33f1593f060_1_8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3f1593f060_1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 name="Google Shape;953;g33f1593f060_1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 Climate Ambassador scheme provides education settings with free access to a diverse network of trained volunteers from across relevant private, public, charity and education sectors to provide tailored guidance and support to progress their Climate Action Plans. The ambition is to support settings, wherever they are on their journey, to: </a:t>
            </a:r>
            <a:endParaRPr/>
          </a:p>
          <a:p>
            <a:pPr marL="0" lvl="0" indent="0" algn="l" rtl="0">
              <a:spcBef>
                <a:spcPts val="0"/>
              </a:spcBef>
              <a:spcAft>
                <a:spcPts val="0"/>
              </a:spcAft>
              <a:buNone/>
            </a:pPr>
            <a:r>
              <a:rPr lang="en-GB"/>
              <a:t>1. Decarbonise by becoming more efficient across their operations, to save money and reducing emissions.  </a:t>
            </a:r>
            <a:endParaRPr/>
          </a:p>
          <a:p>
            <a:pPr marL="0" lvl="0" indent="0" algn="l" rtl="0">
              <a:spcBef>
                <a:spcPts val="0"/>
              </a:spcBef>
              <a:spcAft>
                <a:spcPts val="0"/>
              </a:spcAft>
              <a:buNone/>
            </a:pPr>
            <a:r>
              <a:rPr lang="en-GB"/>
              <a:t>2. Adapt and build resilience against the risks of climate change, such as overheating or flooding. </a:t>
            </a:r>
            <a:endParaRPr/>
          </a:p>
          <a:p>
            <a:pPr marL="0" lvl="0" indent="0" algn="l" rtl="0">
              <a:spcBef>
                <a:spcPts val="0"/>
              </a:spcBef>
              <a:spcAft>
                <a:spcPts val="0"/>
              </a:spcAft>
              <a:buNone/>
            </a:pPr>
            <a:r>
              <a:rPr lang="en-GB"/>
              <a:t>3. Increase biodiversity across the estate and improving access to green space. </a:t>
            </a:r>
            <a:endParaRPr/>
          </a:p>
          <a:p>
            <a:pPr marL="0" lvl="0" indent="0" algn="l" rtl="0">
              <a:spcBef>
                <a:spcPts val="0"/>
              </a:spcBef>
              <a:spcAft>
                <a:spcPts val="0"/>
              </a:spcAft>
              <a:buNone/>
            </a:pPr>
            <a:r>
              <a:rPr lang="en-GB"/>
              <a:t>4. Weave climate education and green careers across teaching and student facing activities.</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Arial"/>
              <a:buNone/>
            </a:pPr>
            <a:r>
              <a:rPr lang="en-GB"/>
              <a:t>By education settings we mean all nurseries, pre-schools, primary and secondary schools, multi academy trusts and colleges. This work is funded by the Department for Education and delivered by the University of Reading and EAUC. It directly supports the delivery of the department’s climate change and sustainability strategy.</a:t>
            </a:r>
            <a:endParaRPr/>
          </a:p>
          <a:p>
            <a:pPr marL="0" lvl="0" indent="0" algn="l" rtl="0">
              <a:spcBef>
                <a:spcPts val="0"/>
              </a:spcBef>
              <a:spcAft>
                <a:spcPts val="0"/>
              </a:spcAft>
              <a:buNone/>
            </a:pPr>
            <a:endParaRPr/>
          </a:p>
        </p:txBody>
      </p:sp>
      <p:sp>
        <p:nvSpPr>
          <p:cNvPr id="954" name="Google Shape;954;g33f1593f060_1_3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25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3f1593f060_1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g33f1593f060_1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Its important to note that the ambassadors are fully DBS checked and have undertaken mandatory training to provide you with the support you will receive.</a:t>
            </a:r>
            <a:endParaRPr/>
          </a:p>
        </p:txBody>
      </p:sp>
      <p:sp>
        <p:nvSpPr>
          <p:cNvPr id="971" name="Google Shape;971;g33f1593f060_1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33f1593f060_1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g33f1593f060_1_3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1200"/>
              <a:buFont typeface="Arial"/>
              <a:buChar char="•"/>
            </a:pPr>
            <a:r>
              <a:rPr lang="en-GB" sz="1200" b="0" i="0">
                <a:solidFill>
                  <a:srgbClr val="000000"/>
                </a:solidFill>
              </a:rPr>
              <a:t>Get started creating and progressing your climate action plan, providing you with the help to inspire action in your setting and the advice to initiate your plan.</a:t>
            </a:r>
            <a:endParaRPr/>
          </a:p>
          <a:p>
            <a:pPr marL="342900" lvl="0" indent="-342900" algn="l" rtl="0">
              <a:spcBef>
                <a:spcPts val="0"/>
              </a:spcBef>
              <a:spcAft>
                <a:spcPts val="0"/>
              </a:spcAft>
              <a:buClr>
                <a:srgbClr val="000000"/>
              </a:buClr>
              <a:buSzPts val="1200"/>
              <a:buFont typeface="Arial"/>
              <a:buChar char="•"/>
            </a:pPr>
            <a:r>
              <a:rPr lang="en-GB" sz="1200" b="0" i="0">
                <a:solidFill>
                  <a:srgbClr val="000000"/>
                </a:solidFill>
              </a:rPr>
              <a:t>Identify ways to decarbonise your operations- saving money and reducing harmful emissions that contribute to climate change.</a:t>
            </a:r>
            <a:endParaRPr/>
          </a:p>
          <a:p>
            <a:pPr marL="342900" lvl="0" indent="-342900" algn="l" rtl="0">
              <a:spcBef>
                <a:spcPts val="0"/>
              </a:spcBef>
              <a:spcAft>
                <a:spcPts val="0"/>
              </a:spcAft>
              <a:buClr>
                <a:srgbClr val="000000"/>
              </a:buClr>
              <a:buSzPts val="1200"/>
              <a:buFont typeface="Arial"/>
              <a:buChar char="•"/>
            </a:pPr>
            <a:r>
              <a:rPr lang="en-GB" sz="1200" b="0" i="0">
                <a:solidFill>
                  <a:srgbClr val="000000"/>
                </a:solidFill>
              </a:rPr>
              <a:t>Plan and adapt to the impacts of climate change, like overheating or flooding, to minimise risk of disruption to learning.</a:t>
            </a:r>
            <a:endParaRPr/>
          </a:p>
          <a:p>
            <a:pPr marL="342900" lvl="0" indent="-342900" algn="l" rtl="0">
              <a:spcBef>
                <a:spcPts val="0"/>
              </a:spcBef>
              <a:spcAft>
                <a:spcPts val="0"/>
              </a:spcAft>
              <a:buClr>
                <a:srgbClr val="000000"/>
              </a:buClr>
              <a:buSzPts val="1200"/>
              <a:buFont typeface="Arial"/>
              <a:buChar char="•"/>
            </a:pPr>
            <a:r>
              <a:rPr lang="en-GB" sz="1200" b="0" i="0">
                <a:solidFill>
                  <a:srgbClr val="000000"/>
                </a:solidFill>
              </a:rPr>
              <a:t>Increase biodiversity across your setting’s estate and improve access to green space for your learners and staff.</a:t>
            </a:r>
            <a:endParaRPr/>
          </a:p>
          <a:p>
            <a:pPr marL="342900" lvl="0" indent="-342900" algn="l" rtl="0">
              <a:spcBef>
                <a:spcPts val="0"/>
              </a:spcBef>
              <a:spcAft>
                <a:spcPts val="0"/>
              </a:spcAft>
              <a:buClr>
                <a:srgbClr val="000000"/>
              </a:buClr>
              <a:buSzPts val="1200"/>
              <a:buFont typeface="Arial"/>
              <a:buChar char="•"/>
            </a:pPr>
            <a:r>
              <a:rPr lang="en-GB" sz="1200" b="0" i="0">
                <a:solidFill>
                  <a:srgbClr val="000000"/>
                </a:solidFill>
              </a:rPr>
              <a:t>Provide advice on how you can weave climate education and green careers inspiration across teaching and learning activities and upskill you staff to build their confidence in teaching about climate and sustainability.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Example activities:</a:t>
            </a:r>
            <a:endParaRPr/>
          </a:p>
          <a:p>
            <a:pPr marL="342900" lvl="0" indent="-342900" algn="l" rtl="0">
              <a:spcBef>
                <a:spcPts val="0"/>
              </a:spcBef>
              <a:spcAft>
                <a:spcPts val="0"/>
              </a:spcAft>
              <a:buClr>
                <a:srgbClr val="000000"/>
              </a:buClr>
              <a:buSzPts val="1200"/>
              <a:buFont typeface="Arial"/>
              <a:buChar char="•"/>
            </a:pPr>
            <a:r>
              <a:rPr lang="en-GB" sz="1200" b="0" i="0">
                <a:solidFill>
                  <a:srgbClr val="000000"/>
                </a:solidFill>
              </a:rPr>
              <a:t>Introducing Climate Action Plans and DfE requirements to Senior Leadership Teams and Governors</a:t>
            </a:r>
            <a:endParaRPr/>
          </a:p>
          <a:p>
            <a:pPr marL="342900" lvl="0" indent="-342900" algn="l" rtl="0">
              <a:spcBef>
                <a:spcPts val="0"/>
              </a:spcBef>
              <a:spcAft>
                <a:spcPts val="0"/>
              </a:spcAft>
              <a:buClr>
                <a:srgbClr val="000000"/>
              </a:buClr>
              <a:buSzPts val="1200"/>
              <a:buFont typeface="Arial"/>
              <a:buChar char="•"/>
            </a:pPr>
            <a:r>
              <a:rPr lang="en-GB">
                <a:solidFill>
                  <a:srgbClr val="000000"/>
                </a:solidFill>
              </a:rPr>
              <a:t>CPD sessions for staff </a:t>
            </a:r>
            <a:endParaRPr/>
          </a:p>
          <a:p>
            <a:pPr marL="342900" lvl="0" indent="-342900" algn="l" rtl="0">
              <a:spcBef>
                <a:spcPts val="0"/>
              </a:spcBef>
              <a:spcAft>
                <a:spcPts val="0"/>
              </a:spcAft>
              <a:buClr>
                <a:srgbClr val="000000"/>
              </a:buClr>
              <a:buSzPts val="1200"/>
              <a:buFont typeface="Arial"/>
              <a:buChar char="•"/>
            </a:pPr>
            <a:r>
              <a:rPr lang="en-GB" sz="1200" b="0" i="0">
                <a:solidFill>
                  <a:srgbClr val="000000"/>
                </a:solidFill>
              </a:rPr>
              <a:t>Helping educators develop sustainability and climate skills within the curriculum</a:t>
            </a:r>
            <a:endParaRPr/>
          </a:p>
          <a:p>
            <a:pPr marL="342900" lvl="0" indent="-342900" algn="l" rtl="0">
              <a:spcBef>
                <a:spcPts val="0"/>
              </a:spcBef>
              <a:spcAft>
                <a:spcPts val="0"/>
              </a:spcAft>
              <a:buClr>
                <a:srgbClr val="000000"/>
              </a:buClr>
              <a:buSzPts val="1200"/>
              <a:buFont typeface="Arial"/>
              <a:buChar char="•"/>
            </a:pPr>
            <a:r>
              <a:rPr lang="en-GB" sz="1200" b="0" i="0">
                <a:solidFill>
                  <a:srgbClr val="000000"/>
                </a:solidFill>
              </a:rPr>
              <a:t>Inspiring young people through careers talks</a:t>
            </a:r>
            <a:endParaRPr/>
          </a:p>
          <a:p>
            <a:pPr marL="342900" lvl="0" indent="-342900" algn="l" rtl="0">
              <a:spcBef>
                <a:spcPts val="0"/>
              </a:spcBef>
              <a:spcAft>
                <a:spcPts val="0"/>
              </a:spcAft>
              <a:buClr>
                <a:srgbClr val="000000"/>
              </a:buClr>
              <a:buSzPts val="1200"/>
              <a:buFont typeface="Arial"/>
              <a:buChar char="•"/>
            </a:pPr>
            <a:r>
              <a:rPr lang="en-GB" sz="1200" b="0" i="0">
                <a:solidFill>
                  <a:srgbClr val="000000"/>
                </a:solidFill>
              </a:rPr>
              <a:t>Assisting with</a:t>
            </a:r>
            <a:r>
              <a:rPr lang="en-GB">
                <a:solidFill>
                  <a:srgbClr val="000000"/>
                </a:solidFill>
              </a:rPr>
              <a:t> specific actions in your climate action plan</a:t>
            </a:r>
            <a:endParaRPr sz="1200" b="0" i="0">
              <a:solidFill>
                <a:srgbClr val="000000"/>
              </a:solidFill>
            </a:endParaRPr>
          </a:p>
          <a:p>
            <a:pPr marL="0" lvl="0" indent="0" algn="l" rtl="0">
              <a:spcBef>
                <a:spcPts val="0"/>
              </a:spcBef>
              <a:spcAft>
                <a:spcPts val="0"/>
              </a:spcAft>
              <a:buNone/>
            </a:pPr>
            <a:endParaRPr/>
          </a:p>
        </p:txBody>
      </p:sp>
      <p:sp>
        <p:nvSpPr>
          <p:cNvPr id="980" name="Google Shape;980;g33f1593f060_1_3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3f1593f060_1_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7" name="Google Shape;987;g33f1593f060_1_3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So if you would like that additional in person 1 2 1 support then you can reach out to your regional hub and they will help you to get started.</a:t>
            </a:r>
            <a:endParaRPr/>
          </a:p>
        </p:txBody>
      </p:sp>
      <p:sp>
        <p:nvSpPr>
          <p:cNvPr id="988" name="Google Shape;988;g33f1593f060_1_3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33c63d7afd0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33c63d7afd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3ce47a7b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3ce47a7b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The purpose of the session is to show you how the Hub works and to give you the time to sign up and create an account, find aims and actions that you want to take, and to create a list that you can share with others in your setting to begin conversations on how your going to take climate action.</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We’ll also give you information on accessing another of the DfE’s funded projects - the Climate Ambassadors.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3c63d7afd0_0_5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3c63d7afd0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33d79384f4_0_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33d79384f4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finally before we move onto questions, you can also sign up to the DfE’s snapshot to stay updated on sustainability related topics and news.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333d79384f4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333d79384f4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4355cd5d9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4355cd5d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Include the links to starter packs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33d79384f4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33d79384f4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342f59bb4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342f59bb4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First, just to understand what is meant by climate action. This covers a whole range of activity for example it can be thinking about how to reduce your school's carbon footprint or emissions. So that can be related to things like energy, or food, or procurement or travel. </a:t>
            </a:r>
            <a:endParaRPr/>
          </a:p>
          <a:p>
            <a:pPr marL="0" lvl="0" indent="0" algn="l" rtl="0">
              <a:spcBef>
                <a:spcPts val="0"/>
              </a:spcBef>
              <a:spcAft>
                <a:spcPts val="0"/>
              </a:spcAft>
              <a:buNone/>
            </a:pPr>
            <a:r>
              <a:rPr lang="en-GB"/>
              <a:t>Climate action also involves thinking about how to create shifts in mindsets and behaviours to help your staff and learns act more sustainably. </a:t>
            </a:r>
            <a:endParaRPr/>
          </a:p>
          <a:p>
            <a:pPr marL="0" lvl="0" indent="0" algn="l" rtl="0">
              <a:spcBef>
                <a:spcPts val="0"/>
              </a:spcBef>
              <a:spcAft>
                <a:spcPts val="0"/>
              </a:spcAft>
              <a:buNone/>
            </a:pPr>
            <a:r>
              <a:rPr lang="en-GB"/>
              <a:t>It also touches on improving the resilience of your estate and operations by adapting to the changing climate and more extreme weather events that we are starting to see.</a:t>
            </a:r>
            <a:endParaRPr/>
          </a:p>
          <a:p>
            <a:pPr marL="0" lvl="0" indent="0" algn="l" rtl="0">
              <a:spcBef>
                <a:spcPts val="0"/>
              </a:spcBef>
              <a:spcAft>
                <a:spcPts val="0"/>
              </a:spcAft>
              <a:buNone/>
            </a:pPr>
            <a:r>
              <a:rPr lang="en-GB"/>
              <a:t>It also includes thinking about our relationship with nature around us and how we can improve biodiversity, but also the added benefits that nature can bring for our mental health and wellbeing.</a:t>
            </a:r>
            <a:endParaRPr/>
          </a:p>
          <a:p>
            <a:pPr marL="0" lvl="0" indent="0" algn="l" rtl="0">
              <a:spcBef>
                <a:spcPts val="0"/>
              </a:spcBef>
              <a:spcAft>
                <a:spcPts val="0"/>
              </a:spcAft>
              <a:buNone/>
            </a:pPr>
            <a:r>
              <a:rPr lang="en-GB"/>
              <a:t>And finally also thinking about how we need to prepare our learners and young people for climate change and its impacts through education and skills.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333d79384f4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333d79384f4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your Climate Action Plan is essentially going to be the tool that will help you to engage with your staff and learners and wider community, </a:t>
            </a:r>
            <a:r>
              <a:rPr lang="en-GB">
                <a:solidFill>
                  <a:schemeClr val="dk1"/>
                </a:solidFill>
              </a:rPr>
              <a:t>and allow you to prioritise your activity and efforts. And the wonderful thing about climate action is that it often comes with additional benefits, so that might be financial savings or improving wellbeing, and even improving the school estate. </a:t>
            </a:r>
            <a:r>
              <a:rPr lang="en-GB"/>
              <a:t>GO INTO DEMO TO LOOK AROUND SITE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3fb79cea01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3fb79cea01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SHOW THEM THE SITE AND TAKE A LOOK AROUND</a:t>
            </a:r>
            <a:endParaRPr/>
          </a:p>
          <a:p>
            <a:pPr marL="0" lvl="0" indent="0" algn="l" rtl="0">
              <a:spcBef>
                <a:spcPts val="0"/>
              </a:spcBef>
              <a:spcAft>
                <a:spcPts val="0"/>
              </a:spcAft>
              <a:buNone/>
            </a:pPr>
            <a:endParaRPr/>
          </a:p>
          <a:p>
            <a:pPr marL="0" lvl="0" indent="0" algn="l" rtl="0">
              <a:spcBef>
                <a:spcPts val="0"/>
              </a:spcBef>
              <a:spcAft>
                <a:spcPts val="0"/>
              </a:spcAft>
              <a:buNone/>
            </a:pPr>
            <a:r>
              <a:rPr lang="en-GB"/>
              <a:t>Include the links to starter packs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33c63d7afd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33c63d7afd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for the first activity in today’s session, we’re going to give you some time to register. And by registering you’re going to be able to save actions and resources to come back to later, you’ll also be able to download actions to use in your Climate Action Plan. You’ll also be able to share the action and resources you find with your colleagues. So for example, if you want to speak to your catering team about how to reduce food waste, you can share any resources that will help them to do that directly with them.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33d79384f4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333d79384f4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the first step to sign up is to click on the sign up button, and you’ll need to enter your email address. And then click on the verification link that is sent to your email address.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3f1593f060_1_10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33f1593f060_1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Once you’ve done that you will then be prompted to provide your setting’s postcode, and this will create a profile for that setting on your account, so that you can pre-set your filters to make the actions and resources more relevant to you.</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2.jpg"/><Relationship Id="rId1" Type="http://schemas.openxmlformats.org/officeDocument/2006/relationships/slideMaster" Target="../slideMasters/slideMaster5.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25.jpg"/><Relationship Id="rId1" Type="http://schemas.openxmlformats.org/officeDocument/2006/relationships/slideMaster" Target="../slideMasters/slideMaster5.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Dark blue - A - title">
  <p:cSld name="CUSTOM">
    <p:bg>
      <p:bgPr>
        <a:solidFill>
          <a:srgbClr val="335A45"/>
        </a:solidFill>
        <a:effectLst/>
      </p:bgPr>
    </p:bg>
    <p:spTree>
      <p:nvGrpSpPr>
        <p:cNvPr id="1" name="Shape 53"/>
        <p:cNvGrpSpPr/>
        <p:nvPr/>
      </p:nvGrpSpPr>
      <p:grpSpPr>
        <a:xfrm>
          <a:off x="0" y="0"/>
          <a:ext cx="0" cy="0"/>
          <a:chOff x="0" y="0"/>
          <a:chExt cx="0" cy="0"/>
        </a:xfrm>
      </p:grpSpPr>
      <p:sp>
        <p:nvSpPr>
          <p:cNvPr id="54" name="Google Shape;54;p14"/>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rgbClr val="FFFFFF"/>
                </a:solidFill>
                <a:latin typeface="DM Sans"/>
                <a:ea typeface="DM Sans"/>
                <a:cs typeface="DM Sans"/>
                <a:sym typeface="DM Sans"/>
              </a:rPr>
              <a:t>‹#›</a:t>
            </a:fld>
            <a:endParaRPr sz="1000">
              <a:solidFill>
                <a:srgbClr val="FFFFFF"/>
              </a:solidFill>
              <a:latin typeface="DM Sans"/>
              <a:ea typeface="DM Sans"/>
              <a:cs typeface="DM Sans"/>
              <a:sym typeface="DM Sans"/>
            </a:endParaRPr>
          </a:p>
        </p:txBody>
      </p:sp>
      <p:sp>
        <p:nvSpPr>
          <p:cNvPr id="55" name="Google Shape;55;p14"/>
          <p:cNvSpPr txBox="1">
            <a:spLocks noGrp="1"/>
          </p:cNvSpPr>
          <p:nvPr>
            <p:ph type="title"/>
          </p:nvPr>
        </p:nvSpPr>
        <p:spPr>
          <a:xfrm>
            <a:off x="694050" y="1753575"/>
            <a:ext cx="8050500" cy="11739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0"/>
              </a:spcBef>
              <a:spcAft>
                <a:spcPts val="0"/>
              </a:spcAft>
              <a:buClr>
                <a:schemeClr val="lt1"/>
              </a:buClr>
              <a:buSzPts val="6500"/>
              <a:buNone/>
              <a:defRPr>
                <a:solidFill>
                  <a:schemeClr val="lt1"/>
                </a:solidFill>
              </a:defRPr>
            </a:lvl2pPr>
            <a:lvl3pPr lvl="2">
              <a:lnSpc>
                <a:spcPct val="100000"/>
              </a:lnSpc>
              <a:spcBef>
                <a:spcPts val="0"/>
              </a:spcBef>
              <a:spcAft>
                <a:spcPts val="0"/>
              </a:spcAft>
              <a:buClr>
                <a:schemeClr val="lt1"/>
              </a:buClr>
              <a:buSzPts val="6500"/>
              <a:buNone/>
              <a:defRPr>
                <a:solidFill>
                  <a:schemeClr val="lt1"/>
                </a:solidFill>
              </a:defRPr>
            </a:lvl3pPr>
            <a:lvl4pPr lvl="3">
              <a:lnSpc>
                <a:spcPct val="100000"/>
              </a:lnSpc>
              <a:spcBef>
                <a:spcPts val="0"/>
              </a:spcBef>
              <a:spcAft>
                <a:spcPts val="0"/>
              </a:spcAft>
              <a:buClr>
                <a:schemeClr val="lt1"/>
              </a:buClr>
              <a:buSzPts val="6500"/>
              <a:buNone/>
              <a:defRPr>
                <a:solidFill>
                  <a:schemeClr val="lt1"/>
                </a:solidFill>
              </a:defRPr>
            </a:lvl4pPr>
            <a:lvl5pPr lvl="4">
              <a:lnSpc>
                <a:spcPct val="100000"/>
              </a:lnSpc>
              <a:spcBef>
                <a:spcPts val="0"/>
              </a:spcBef>
              <a:spcAft>
                <a:spcPts val="0"/>
              </a:spcAft>
              <a:buClr>
                <a:schemeClr val="lt1"/>
              </a:buClr>
              <a:buSzPts val="6500"/>
              <a:buNone/>
              <a:defRPr>
                <a:solidFill>
                  <a:schemeClr val="lt1"/>
                </a:solidFill>
              </a:defRPr>
            </a:lvl5pPr>
            <a:lvl6pPr lvl="5">
              <a:lnSpc>
                <a:spcPct val="100000"/>
              </a:lnSpc>
              <a:spcBef>
                <a:spcPts val="0"/>
              </a:spcBef>
              <a:spcAft>
                <a:spcPts val="0"/>
              </a:spcAft>
              <a:buClr>
                <a:schemeClr val="lt1"/>
              </a:buClr>
              <a:buSzPts val="6500"/>
              <a:buNone/>
              <a:defRPr>
                <a:solidFill>
                  <a:schemeClr val="lt1"/>
                </a:solidFill>
              </a:defRPr>
            </a:lvl6pPr>
            <a:lvl7pPr lvl="6">
              <a:lnSpc>
                <a:spcPct val="100000"/>
              </a:lnSpc>
              <a:spcBef>
                <a:spcPts val="0"/>
              </a:spcBef>
              <a:spcAft>
                <a:spcPts val="0"/>
              </a:spcAft>
              <a:buClr>
                <a:schemeClr val="lt1"/>
              </a:buClr>
              <a:buSzPts val="6500"/>
              <a:buNone/>
              <a:defRPr>
                <a:solidFill>
                  <a:schemeClr val="lt1"/>
                </a:solidFill>
              </a:defRPr>
            </a:lvl7pPr>
            <a:lvl8pPr lvl="7">
              <a:lnSpc>
                <a:spcPct val="100000"/>
              </a:lnSpc>
              <a:spcBef>
                <a:spcPts val="0"/>
              </a:spcBef>
              <a:spcAft>
                <a:spcPts val="0"/>
              </a:spcAft>
              <a:buClr>
                <a:schemeClr val="lt1"/>
              </a:buClr>
              <a:buSzPts val="6500"/>
              <a:buNone/>
              <a:defRPr>
                <a:solidFill>
                  <a:schemeClr val="lt1"/>
                </a:solidFill>
              </a:defRPr>
            </a:lvl8pPr>
            <a:lvl9pPr lvl="8">
              <a:lnSpc>
                <a:spcPct val="100000"/>
              </a:lnSpc>
              <a:spcBef>
                <a:spcPts val="0"/>
              </a:spcBef>
              <a:spcAft>
                <a:spcPts val="0"/>
              </a:spcAft>
              <a:buClr>
                <a:schemeClr val="lt1"/>
              </a:buClr>
              <a:buSzPts val="6500"/>
              <a:buNone/>
              <a:defRPr>
                <a:solidFill>
                  <a:schemeClr val="lt1"/>
                </a:solidFill>
              </a:defRPr>
            </a:lvl9pPr>
          </a:lstStyle>
          <a:p>
            <a:endParaRPr/>
          </a:p>
        </p:txBody>
      </p:sp>
      <p:pic>
        <p:nvPicPr>
          <p:cNvPr id="56" name="Google Shape;56;p14"/>
          <p:cNvPicPr preferRelativeResize="0"/>
          <p:nvPr/>
        </p:nvPicPr>
        <p:blipFill>
          <a:blip r:embed="rId2">
            <a:alphaModFix/>
          </a:blip>
          <a:stretch>
            <a:fillRect/>
          </a:stretch>
        </p:blipFill>
        <p:spPr>
          <a:xfrm>
            <a:off x="118225" y="4365361"/>
            <a:ext cx="1257300" cy="530852"/>
          </a:xfrm>
          <a:prstGeom prst="rect">
            <a:avLst/>
          </a:prstGeom>
          <a:noFill/>
          <a:ln>
            <a:noFill/>
          </a:ln>
        </p:spPr>
      </p:pic>
      <p:pic>
        <p:nvPicPr>
          <p:cNvPr id="57" name="Google Shape;57;p14"/>
          <p:cNvPicPr preferRelativeResize="0"/>
          <p:nvPr/>
        </p:nvPicPr>
        <p:blipFill rotWithShape="1">
          <a:blip r:embed="rId3">
            <a:alphaModFix/>
          </a:blip>
          <a:srcRect t="59" b="59"/>
          <a:stretch/>
        </p:blipFill>
        <p:spPr>
          <a:xfrm>
            <a:off x="7685350" y="4600950"/>
            <a:ext cx="1257300" cy="295275"/>
          </a:xfrm>
          <a:prstGeom prst="rect">
            <a:avLst/>
          </a:prstGeom>
          <a:noFill/>
          <a:ln>
            <a:noFill/>
          </a:ln>
        </p:spPr>
      </p:pic>
      <p:pic>
        <p:nvPicPr>
          <p:cNvPr id="58" name="Google Shape;58;p14"/>
          <p:cNvPicPr preferRelativeResize="0"/>
          <p:nvPr/>
        </p:nvPicPr>
        <p:blipFill rotWithShape="1">
          <a:blip r:embed="rId4">
            <a:alphaModFix/>
          </a:blip>
          <a:srcRect/>
          <a:stretch/>
        </p:blipFill>
        <p:spPr>
          <a:xfrm>
            <a:off x="6087975" y="4526175"/>
            <a:ext cx="1448026" cy="352425"/>
          </a:xfrm>
          <a:prstGeom prst="rect">
            <a:avLst/>
          </a:prstGeom>
          <a:noFill/>
          <a:ln>
            <a:noFill/>
          </a:ln>
        </p:spPr>
      </p:pic>
      <p:pic>
        <p:nvPicPr>
          <p:cNvPr id="59" name="Google Shape;59;p14"/>
          <p:cNvPicPr preferRelativeResize="0"/>
          <p:nvPr/>
        </p:nvPicPr>
        <p:blipFill>
          <a:blip r:embed="rId5">
            <a:alphaModFix/>
          </a:blip>
          <a:stretch>
            <a:fillRect/>
          </a:stretch>
        </p:blipFill>
        <p:spPr>
          <a:xfrm>
            <a:off x="4496201" y="4609763"/>
            <a:ext cx="1442424" cy="277650"/>
          </a:xfrm>
          <a:prstGeom prst="rect">
            <a:avLst/>
          </a:prstGeom>
          <a:noFill/>
          <a:ln>
            <a:noFill/>
          </a:ln>
        </p:spPr>
      </p:pic>
      <p:sp>
        <p:nvSpPr>
          <p:cNvPr id="60" name="Google Shape;60;p14"/>
          <p:cNvSpPr txBox="1">
            <a:spLocks noGrp="1"/>
          </p:cNvSpPr>
          <p:nvPr>
            <p:ph type="subTitle" idx="1"/>
          </p:nvPr>
        </p:nvSpPr>
        <p:spPr>
          <a:xfrm>
            <a:off x="770150" y="1140700"/>
            <a:ext cx="6549900" cy="57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Work Sans SemiBold"/>
              <a:buNone/>
              <a:defRPr sz="2000">
                <a:solidFill>
                  <a:schemeClr val="lt1"/>
                </a:solidFill>
                <a:latin typeface="Work Sans SemiBold"/>
                <a:ea typeface="Work Sans SemiBold"/>
                <a:cs typeface="Work Sans SemiBold"/>
                <a:sym typeface="Work Sans SemiBold"/>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1" name="Google Shape;61;p14"/>
          <p:cNvSpPr txBox="1">
            <a:spLocks noGrp="1"/>
          </p:cNvSpPr>
          <p:nvPr>
            <p:ph type="subTitle" idx="2"/>
          </p:nvPr>
        </p:nvSpPr>
        <p:spPr>
          <a:xfrm>
            <a:off x="770150" y="3441663"/>
            <a:ext cx="6549900" cy="57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Work Sans SemiBold"/>
              <a:buNone/>
              <a:defRPr sz="2000">
                <a:solidFill>
                  <a:schemeClr val="lt1"/>
                </a:solidFill>
                <a:latin typeface="Work Sans SemiBold"/>
                <a:ea typeface="Work Sans SemiBold"/>
                <a:cs typeface="Work Sans SemiBold"/>
                <a:sym typeface="Work Sans SemiBold"/>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Dark Green - B - contents">
  <p:cSld name="CUSTOM_1">
    <p:bg>
      <p:bgPr>
        <a:solidFill>
          <a:srgbClr val="335A45"/>
        </a:solidFill>
        <a:effectLst/>
      </p:bgPr>
    </p:bg>
    <p:spTree>
      <p:nvGrpSpPr>
        <p:cNvPr id="1" name="Shape 62"/>
        <p:cNvGrpSpPr/>
        <p:nvPr/>
      </p:nvGrpSpPr>
      <p:grpSpPr>
        <a:xfrm>
          <a:off x="0" y="0"/>
          <a:ext cx="0" cy="0"/>
          <a:chOff x="0" y="0"/>
          <a:chExt cx="0" cy="0"/>
        </a:xfrm>
      </p:grpSpPr>
      <p:grpSp>
        <p:nvGrpSpPr>
          <p:cNvPr id="63" name="Google Shape;63;p15"/>
          <p:cNvGrpSpPr/>
          <p:nvPr/>
        </p:nvGrpSpPr>
        <p:grpSpPr>
          <a:xfrm rot="10800000">
            <a:off x="-6" y="1"/>
            <a:ext cx="9188607" cy="4570479"/>
            <a:chOff x="-47782" y="926927"/>
            <a:chExt cx="9223657" cy="4216698"/>
          </a:xfrm>
        </p:grpSpPr>
        <p:sp>
          <p:nvSpPr>
            <p:cNvPr id="64" name="Google Shape;64;p15"/>
            <p:cNvSpPr/>
            <p:nvPr/>
          </p:nvSpPr>
          <p:spPr>
            <a:xfrm rot="-10799940">
              <a:off x="-47782" y="927008"/>
              <a:ext cx="9223632" cy="1143936"/>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39825" y="1162925"/>
              <a:ext cx="9215700" cy="398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15"/>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rgbClr val="FFFFFF"/>
                </a:solidFill>
                <a:latin typeface="DM Sans"/>
                <a:ea typeface="DM Sans"/>
                <a:cs typeface="DM Sans"/>
                <a:sym typeface="DM Sans"/>
              </a:rPr>
              <a:t>‹#›</a:t>
            </a:fld>
            <a:endParaRPr sz="1000">
              <a:solidFill>
                <a:srgbClr val="FFFFFF"/>
              </a:solidFill>
              <a:latin typeface="DM Sans"/>
              <a:ea typeface="DM Sans"/>
              <a:cs typeface="DM Sans"/>
              <a:sym typeface="DM Sans"/>
            </a:endParaRPr>
          </a:p>
        </p:txBody>
      </p:sp>
      <p:pic>
        <p:nvPicPr>
          <p:cNvPr id="67" name="Google Shape;67;p15"/>
          <p:cNvPicPr preferRelativeResize="0"/>
          <p:nvPr/>
        </p:nvPicPr>
        <p:blipFill>
          <a:blip r:embed="rId2">
            <a:alphaModFix/>
          </a:blip>
          <a:stretch>
            <a:fillRect/>
          </a:stretch>
        </p:blipFill>
        <p:spPr>
          <a:xfrm>
            <a:off x="175050" y="4630250"/>
            <a:ext cx="932229" cy="393600"/>
          </a:xfrm>
          <a:prstGeom prst="rect">
            <a:avLst/>
          </a:prstGeom>
          <a:noFill/>
          <a:ln>
            <a:noFill/>
          </a:ln>
        </p:spPr>
      </p:pic>
      <p:sp>
        <p:nvSpPr>
          <p:cNvPr id="68" name="Google Shape;68;p15"/>
          <p:cNvSpPr txBox="1">
            <a:spLocks noGrp="1"/>
          </p:cNvSpPr>
          <p:nvPr>
            <p:ph type="title"/>
          </p:nvPr>
        </p:nvSpPr>
        <p:spPr>
          <a:xfrm>
            <a:off x="694050" y="1753575"/>
            <a:ext cx="8050500" cy="11739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rgbClr val="335A45"/>
              </a:buClr>
              <a:buSzPts val="4500"/>
              <a:buNone/>
              <a:defRPr sz="4500">
                <a:solidFill>
                  <a:srgbClr val="335A45"/>
                </a:solidFill>
              </a:defRPr>
            </a:lvl1pPr>
            <a:lvl2pPr lvl="1">
              <a:lnSpc>
                <a:spcPct val="100000"/>
              </a:lnSpc>
              <a:spcBef>
                <a:spcPts val="0"/>
              </a:spcBef>
              <a:spcAft>
                <a:spcPts val="0"/>
              </a:spcAft>
              <a:buClr>
                <a:schemeClr val="lt1"/>
              </a:buClr>
              <a:buSzPts val="6500"/>
              <a:buNone/>
              <a:defRPr>
                <a:solidFill>
                  <a:schemeClr val="lt1"/>
                </a:solidFill>
              </a:defRPr>
            </a:lvl2pPr>
            <a:lvl3pPr lvl="2">
              <a:lnSpc>
                <a:spcPct val="100000"/>
              </a:lnSpc>
              <a:spcBef>
                <a:spcPts val="0"/>
              </a:spcBef>
              <a:spcAft>
                <a:spcPts val="0"/>
              </a:spcAft>
              <a:buClr>
                <a:schemeClr val="lt1"/>
              </a:buClr>
              <a:buSzPts val="6500"/>
              <a:buNone/>
              <a:defRPr>
                <a:solidFill>
                  <a:schemeClr val="lt1"/>
                </a:solidFill>
              </a:defRPr>
            </a:lvl3pPr>
            <a:lvl4pPr lvl="3">
              <a:lnSpc>
                <a:spcPct val="100000"/>
              </a:lnSpc>
              <a:spcBef>
                <a:spcPts val="0"/>
              </a:spcBef>
              <a:spcAft>
                <a:spcPts val="0"/>
              </a:spcAft>
              <a:buClr>
                <a:schemeClr val="lt1"/>
              </a:buClr>
              <a:buSzPts val="6500"/>
              <a:buNone/>
              <a:defRPr>
                <a:solidFill>
                  <a:schemeClr val="lt1"/>
                </a:solidFill>
              </a:defRPr>
            </a:lvl4pPr>
            <a:lvl5pPr lvl="4">
              <a:lnSpc>
                <a:spcPct val="100000"/>
              </a:lnSpc>
              <a:spcBef>
                <a:spcPts val="0"/>
              </a:spcBef>
              <a:spcAft>
                <a:spcPts val="0"/>
              </a:spcAft>
              <a:buClr>
                <a:schemeClr val="lt1"/>
              </a:buClr>
              <a:buSzPts val="6500"/>
              <a:buNone/>
              <a:defRPr>
                <a:solidFill>
                  <a:schemeClr val="lt1"/>
                </a:solidFill>
              </a:defRPr>
            </a:lvl5pPr>
            <a:lvl6pPr lvl="5">
              <a:lnSpc>
                <a:spcPct val="100000"/>
              </a:lnSpc>
              <a:spcBef>
                <a:spcPts val="0"/>
              </a:spcBef>
              <a:spcAft>
                <a:spcPts val="0"/>
              </a:spcAft>
              <a:buClr>
                <a:schemeClr val="lt1"/>
              </a:buClr>
              <a:buSzPts val="6500"/>
              <a:buNone/>
              <a:defRPr>
                <a:solidFill>
                  <a:schemeClr val="lt1"/>
                </a:solidFill>
              </a:defRPr>
            </a:lvl6pPr>
            <a:lvl7pPr lvl="6">
              <a:lnSpc>
                <a:spcPct val="100000"/>
              </a:lnSpc>
              <a:spcBef>
                <a:spcPts val="0"/>
              </a:spcBef>
              <a:spcAft>
                <a:spcPts val="0"/>
              </a:spcAft>
              <a:buClr>
                <a:schemeClr val="lt1"/>
              </a:buClr>
              <a:buSzPts val="6500"/>
              <a:buNone/>
              <a:defRPr>
                <a:solidFill>
                  <a:schemeClr val="lt1"/>
                </a:solidFill>
              </a:defRPr>
            </a:lvl7pPr>
            <a:lvl8pPr lvl="7">
              <a:lnSpc>
                <a:spcPct val="100000"/>
              </a:lnSpc>
              <a:spcBef>
                <a:spcPts val="0"/>
              </a:spcBef>
              <a:spcAft>
                <a:spcPts val="0"/>
              </a:spcAft>
              <a:buClr>
                <a:schemeClr val="lt1"/>
              </a:buClr>
              <a:buSzPts val="6500"/>
              <a:buNone/>
              <a:defRPr>
                <a:solidFill>
                  <a:schemeClr val="lt1"/>
                </a:solidFill>
              </a:defRPr>
            </a:lvl8pPr>
            <a:lvl9pPr lvl="8">
              <a:lnSpc>
                <a:spcPct val="100000"/>
              </a:lnSpc>
              <a:spcBef>
                <a:spcPts val="0"/>
              </a:spcBef>
              <a:spcAft>
                <a:spcPts val="0"/>
              </a:spcAft>
              <a:buClr>
                <a:schemeClr val="lt1"/>
              </a:buClr>
              <a:buSzPts val="65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 Dark blue - C - Section title (add image)">
  <p:cSld name="CUSTOM_9_1">
    <p:spTree>
      <p:nvGrpSpPr>
        <p:cNvPr id="1" name="Shape 69"/>
        <p:cNvGrpSpPr/>
        <p:nvPr/>
      </p:nvGrpSpPr>
      <p:grpSpPr>
        <a:xfrm>
          <a:off x="0" y="0"/>
          <a:ext cx="0" cy="0"/>
          <a:chOff x="0" y="0"/>
          <a:chExt cx="0" cy="0"/>
        </a:xfrm>
      </p:grpSpPr>
      <p:sp>
        <p:nvSpPr>
          <p:cNvPr id="70" name="Google Shape;70;p16"/>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71" name="Google Shape;71;p16"/>
          <p:cNvSpPr txBox="1">
            <a:spLocks noGrp="1"/>
          </p:cNvSpPr>
          <p:nvPr>
            <p:ph type="title"/>
          </p:nvPr>
        </p:nvSpPr>
        <p:spPr>
          <a:xfrm>
            <a:off x="1573050" y="1944150"/>
            <a:ext cx="6525900" cy="14271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72" name="Google Shape;72;p16"/>
          <p:cNvSpPr/>
          <p:nvPr/>
        </p:nvSpPr>
        <p:spPr>
          <a:xfrm>
            <a:off x="0" y="2273700"/>
            <a:ext cx="1187700" cy="768000"/>
          </a:xfrm>
          <a:prstGeom prst="rect">
            <a:avLst/>
          </a:prstGeom>
          <a:solidFill>
            <a:srgbClr val="F3C51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3" name="Google Shape;73;p16"/>
          <p:cNvPicPr preferRelativeResize="0"/>
          <p:nvPr/>
        </p:nvPicPr>
        <p:blipFill>
          <a:blip r:embed="rId2">
            <a:alphaModFix/>
          </a:blip>
          <a:stretch>
            <a:fillRect/>
          </a:stretch>
        </p:blipFill>
        <p:spPr>
          <a:xfrm>
            <a:off x="281675" y="2332300"/>
            <a:ext cx="624350" cy="650800"/>
          </a:xfrm>
          <a:prstGeom prst="rect">
            <a:avLst/>
          </a:prstGeom>
          <a:noFill/>
          <a:ln>
            <a:noFill/>
          </a:ln>
        </p:spPr>
      </p:pic>
      <p:pic>
        <p:nvPicPr>
          <p:cNvPr id="74" name="Google Shape;74;p16"/>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 Dark blue - D - sidebar">
  <p:cSld name="CUSTOM_2">
    <p:spTree>
      <p:nvGrpSpPr>
        <p:cNvPr id="1" name="Shape 75"/>
        <p:cNvGrpSpPr/>
        <p:nvPr/>
      </p:nvGrpSpPr>
      <p:grpSpPr>
        <a:xfrm>
          <a:off x="0" y="0"/>
          <a:ext cx="0" cy="0"/>
          <a:chOff x="0" y="0"/>
          <a:chExt cx="0" cy="0"/>
        </a:xfrm>
      </p:grpSpPr>
      <p:sp>
        <p:nvSpPr>
          <p:cNvPr id="76" name="Google Shape;76;p17"/>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77" name="Google Shape;77;p17"/>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sp>
        <p:nvSpPr>
          <p:cNvPr id="78" name="Google Shape;78;p17"/>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79" name="Google Shape;79;p17"/>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80" name="Google Shape;80;p17"/>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81" name="Google Shape;81;p17"/>
          <p:cNvSpPr/>
          <p:nvPr/>
        </p:nvSpPr>
        <p:spPr>
          <a:xfrm>
            <a:off x="0" y="2273700"/>
            <a:ext cx="1187700" cy="768000"/>
          </a:xfrm>
          <a:prstGeom prst="rect">
            <a:avLst/>
          </a:prstGeom>
          <a:solidFill>
            <a:srgbClr val="A2E5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2" name="Google Shape;82;p17"/>
          <p:cNvPicPr preferRelativeResize="0"/>
          <p:nvPr/>
        </p:nvPicPr>
        <p:blipFill rotWithShape="1">
          <a:blip r:embed="rId2">
            <a:alphaModFix/>
          </a:blip>
          <a:srcRect l="465" r="465"/>
          <a:stretch/>
        </p:blipFill>
        <p:spPr>
          <a:xfrm>
            <a:off x="281675" y="2332300"/>
            <a:ext cx="624350" cy="650800"/>
          </a:xfrm>
          <a:prstGeom prst="rect">
            <a:avLst/>
          </a:prstGeom>
          <a:noFill/>
          <a:ln>
            <a:noFill/>
          </a:ln>
        </p:spPr>
      </p:pic>
      <p:pic>
        <p:nvPicPr>
          <p:cNvPr id="83" name="Google Shape;83;p17"/>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Dark blue - D - sidebar 2">
  <p:cSld name="CUSTOM_2_5">
    <p:spTree>
      <p:nvGrpSpPr>
        <p:cNvPr id="1" name="Shape 84"/>
        <p:cNvGrpSpPr/>
        <p:nvPr/>
      </p:nvGrpSpPr>
      <p:grpSpPr>
        <a:xfrm>
          <a:off x="0" y="0"/>
          <a:ext cx="0" cy="0"/>
          <a:chOff x="0" y="0"/>
          <a:chExt cx="0" cy="0"/>
        </a:xfrm>
      </p:grpSpPr>
      <p:sp>
        <p:nvSpPr>
          <p:cNvPr id="85" name="Google Shape;85;p18"/>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86" name="Google Shape;86;p18"/>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sp>
        <p:nvSpPr>
          <p:cNvPr id="87" name="Google Shape;87;p18"/>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88" name="Google Shape;88;p18"/>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89" name="Google Shape;89;p18"/>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90" name="Google Shape;90;p18"/>
          <p:cNvSpPr/>
          <p:nvPr/>
        </p:nvSpPr>
        <p:spPr>
          <a:xfrm>
            <a:off x="0" y="2273700"/>
            <a:ext cx="1187700" cy="76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1" name="Google Shape;91;p18"/>
          <p:cNvPicPr preferRelativeResize="0"/>
          <p:nvPr/>
        </p:nvPicPr>
        <p:blipFill rotWithShape="1">
          <a:blip r:embed="rId2">
            <a:alphaModFix/>
          </a:blip>
          <a:srcRect l="465" r="465"/>
          <a:stretch/>
        </p:blipFill>
        <p:spPr>
          <a:xfrm>
            <a:off x="281675" y="2332300"/>
            <a:ext cx="624350" cy="650800"/>
          </a:xfrm>
          <a:prstGeom prst="rect">
            <a:avLst/>
          </a:prstGeom>
          <a:noFill/>
          <a:ln>
            <a:noFill/>
          </a:ln>
        </p:spPr>
      </p:pic>
      <p:pic>
        <p:nvPicPr>
          <p:cNvPr id="92" name="Google Shape;92;p18"/>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 Dark blue - D - sidebar 2 1">
  <p:cSld name="CUSTOM_2_5_1">
    <p:spTree>
      <p:nvGrpSpPr>
        <p:cNvPr id="1" name="Shape 93"/>
        <p:cNvGrpSpPr/>
        <p:nvPr/>
      </p:nvGrpSpPr>
      <p:grpSpPr>
        <a:xfrm>
          <a:off x="0" y="0"/>
          <a:ext cx="0" cy="0"/>
          <a:chOff x="0" y="0"/>
          <a:chExt cx="0" cy="0"/>
        </a:xfrm>
      </p:grpSpPr>
      <p:sp>
        <p:nvSpPr>
          <p:cNvPr id="94" name="Google Shape;94;p19"/>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95" name="Google Shape;95;p19"/>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sp>
        <p:nvSpPr>
          <p:cNvPr id="96" name="Google Shape;96;p19"/>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97" name="Google Shape;97;p19"/>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98" name="Google Shape;98;p19"/>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99" name="Google Shape;99;p19"/>
          <p:cNvSpPr/>
          <p:nvPr/>
        </p:nvSpPr>
        <p:spPr>
          <a:xfrm>
            <a:off x="0" y="2273700"/>
            <a:ext cx="1187700" cy="768000"/>
          </a:xfrm>
          <a:prstGeom prst="rect">
            <a:avLst/>
          </a:prstGeom>
          <a:solidFill>
            <a:srgbClr val="E78C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0" name="Google Shape;100;p19"/>
          <p:cNvPicPr preferRelativeResize="0"/>
          <p:nvPr/>
        </p:nvPicPr>
        <p:blipFill rotWithShape="1">
          <a:blip r:embed="rId2">
            <a:alphaModFix/>
          </a:blip>
          <a:srcRect l="465" r="465"/>
          <a:stretch/>
        </p:blipFill>
        <p:spPr>
          <a:xfrm>
            <a:off x="281675" y="2332300"/>
            <a:ext cx="624350" cy="650800"/>
          </a:xfrm>
          <a:prstGeom prst="rect">
            <a:avLst/>
          </a:prstGeom>
          <a:noFill/>
          <a:ln>
            <a:noFill/>
          </a:ln>
        </p:spPr>
      </p:pic>
      <p:pic>
        <p:nvPicPr>
          <p:cNvPr id="101" name="Google Shape;101;p19"/>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 Dark blue - D - sidebar 1">
  <p:cSld name="CUSTOM_2_4">
    <p:bg>
      <p:bgPr>
        <a:solidFill>
          <a:schemeClr val="lt1"/>
        </a:solidFill>
        <a:effectLst/>
      </p:bgPr>
    </p:bg>
    <p:spTree>
      <p:nvGrpSpPr>
        <p:cNvPr id="1" name="Shape 102"/>
        <p:cNvGrpSpPr/>
        <p:nvPr/>
      </p:nvGrpSpPr>
      <p:grpSpPr>
        <a:xfrm>
          <a:off x="0" y="0"/>
          <a:ext cx="0" cy="0"/>
          <a:chOff x="0" y="0"/>
          <a:chExt cx="0" cy="0"/>
        </a:xfrm>
      </p:grpSpPr>
      <p:sp>
        <p:nvSpPr>
          <p:cNvPr id="103" name="Google Shape;103;p20"/>
          <p:cNvSpPr/>
          <p:nvPr/>
        </p:nvSpPr>
        <p:spPr>
          <a:xfrm>
            <a:off x="-12325" y="-12325"/>
            <a:ext cx="1813200" cy="51804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0"/>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105" name="Google Shape;105;p20"/>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grpSp>
        <p:nvGrpSpPr>
          <p:cNvPr id="106" name="Google Shape;106;p20"/>
          <p:cNvGrpSpPr/>
          <p:nvPr/>
        </p:nvGrpSpPr>
        <p:grpSpPr>
          <a:xfrm rot="5400000">
            <a:off x="-338311" y="2042512"/>
            <a:ext cx="5191141" cy="1060613"/>
            <a:chOff x="-47925" y="2360652"/>
            <a:chExt cx="9223775" cy="1729073"/>
          </a:xfrm>
        </p:grpSpPr>
        <p:sp>
          <p:nvSpPr>
            <p:cNvPr id="107" name="Google Shape;107;p20"/>
            <p:cNvSpPr/>
            <p:nvPr/>
          </p:nvSpPr>
          <p:spPr>
            <a:xfrm rot="-10799940">
              <a:off x="-47782" y="2360733"/>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20"/>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10" name="Google Shape;110;p20"/>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11" name="Google Shape;111;p20"/>
          <p:cNvSpPr txBox="1">
            <a:spLocks noGrp="1"/>
          </p:cNvSpPr>
          <p:nvPr>
            <p:ph type="title"/>
          </p:nvPr>
        </p:nvSpPr>
        <p:spPr>
          <a:xfrm>
            <a:off x="3094975" y="1275300"/>
            <a:ext cx="50226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112" name="Google Shape;112;p20"/>
          <p:cNvSpPr txBox="1">
            <a:spLocks noGrp="1"/>
          </p:cNvSpPr>
          <p:nvPr>
            <p:ph type="title" idx="2"/>
          </p:nvPr>
        </p:nvSpPr>
        <p:spPr>
          <a:xfrm>
            <a:off x="3094975" y="517925"/>
            <a:ext cx="4326300" cy="12933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a:endParaRPr/>
          </a:p>
        </p:txBody>
      </p:sp>
      <p:pic>
        <p:nvPicPr>
          <p:cNvPr id="113" name="Google Shape;113;p20"/>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 Dark blue - E - content and image">
  <p:cSld name="CUSTOM_2_2">
    <p:bg>
      <p:bgPr>
        <a:solidFill>
          <a:schemeClr val="lt1"/>
        </a:solidFill>
        <a:effectLst/>
      </p:bgPr>
    </p:bg>
    <p:spTree>
      <p:nvGrpSpPr>
        <p:cNvPr id="1" name="Shape 114"/>
        <p:cNvGrpSpPr/>
        <p:nvPr/>
      </p:nvGrpSpPr>
      <p:grpSpPr>
        <a:xfrm>
          <a:off x="0" y="0"/>
          <a:ext cx="0" cy="0"/>
          <a:chOff x="0" y="0"/>
          <a:chExt cx="0" cy="0"/>
        </a:xfrm>
      </p:grpSpPr>
      <p:sp>
        <p:nvSpPr>
          <p:cNvPr id="115" name="Google Shape;115;p21"/>
          <p:cNvSpPr/>
          <p:nvPr/>
        </p:nvSpPr>
        <p:spPr>
          <a:xfrm flipH="1">
            <a:off x="7363841" y="-13400"/>
            <a:ext cx="1813200" cy="51804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21"/>
          <p:cNvGrpSpPr/>
          <p:nvPr/>
        </p:nvGrpSpPr>
        <p:grpSpPr>
          <a:xfrm rot="-5400000" flipH="1">
            <a:off x="3799333" y="1528614"/>
            <a:ext cx="5180083" cy="2096709"/>
            <a:chOff x="-47925" y="398986"/>
            <a:chExt cx="9223795" cy="3690739"/>
          </a:xfrm>
        </p:grpSpPr>
        <p:sp>
          <p:nvSpPr>
            <p:cNvPr id="117" name="Google Shape;117;p21"/>
            <p:cNvSpPr/>
            <p:nvPr/>
          </p:nvSpPr>
          <p:spPr>
            <a:xfrm rot="-10799940">
              <a:off x="-47762" y="399067"/>
              <a:ext cx="9223632" cy="3105648"/>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21"/>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120" name="Google Shape;120;p21"/>
          <p:cNvSpPr txBox="1">
            <a:spLocks noGrp="1"/>
          </p:cNvSpPr>
          <p:nvPr>
            <p:ph type="body" idx="1"/>
          </p:nvPr>
        </p:nvSpPr>
        <p:spPr>
          <a:xfrm>
            <a:off x="598950" y="1916675"/>
            <a:ext cx="4575000" cy="2720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21" name="Google Shape;121;p21"/>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122" name="Google Shape;122;p21"/>
          <p:cNvSpPr txBox="1">
            <a:spLocks noGrp="1"/>
          </p:cNvSpPr>
          <p:nvPr>
            <p:ph type="title"/>
          </p:nvPr>
        </p:nvSpPr>
        <p:spPr>
          <a:xfrm>
            <a:off x="598950" y="623375"/>
            <a:ext cx="4326300" cy="12933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a:endParaRPr/>
          </a:p>
        </p:txBody>
      </p:sp>
      <p:sp>
        <p:nvSpPr>
          <p:cNvPr id="123" name="Google Shape;123;p21"/>
          <p:cNvSpPr txBox="1">
            <a:spLocks noGrp="1"/>
          </p:cNvSpPr>
          <p:nvPr>
            <p:ph type="subTitle" idx="2"/>
          </p:nvPr>
        </p:nvSpPr>
        <p:spPr>
          <a:xfrm>
            <a:off x="598950" y="1399175"/>
            <a:ext cx="4326300" cy="322500"/>
          </a:xfrm>
          <a:prstGeom prst="rect">
            <a:avLst/>
          </a:prstGeom>
          <a:noFill/>
          <a:ln>
            <a:noFill/>
          </a:ln>
        </p:spPr>
        <p:txBody>
          <a:bodyPr spcFirstLastPara="1" wrap="square" lIns="0" tIns="91425" rIns="0" bIns="91425" anchor="t" anchorCtr="0">
            <a:noAutofit/>
          </a:bodyPr>
          <a:lstStyle>
            <a:lvl1pPr lvl="0">
              <a:spcBef>
                <a:spcPts val="0"/>
              </a:spcBef>
              <a:spcAft>
                <a:spcPts val="0"/>
              </a:spcAft>
              <a:buClr>
                <a:schemeClr val="accent1"/>
              </a:buClr>
              <a:buSzPts val="1400"/>
              <a:buFont typeface="Playfair Display"/>
              <a:buNone/>
              <a:defRPr>
                <a:solidFill>
                  <a:schemeClr val="accent1"/>
                </a:solidFill>
                <a:latin typeface="Playfair Display"/>
                <a:ea typeface="Playfair Display"/>
                <a:cs typeface="Playfair Display"/>
                <a:sym typeface="Playfair Display"/>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a:endParaRPr/>
          </a:p>
        </p:txBody>
      </p:sp>
      <p:pic>
        <p:nvPicPr>
          <p:cNvPr id="124" name="Google Shape;124;p21"/>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 Dark blue - E - content and image 1">
  <p:cSld name="CUSTOM_2_2_2">
    <p:spTree>
      <p:nvGrpSpPr>
        <p:cNvPr id="1" name="Shape 125"/>
        <p:cNvGrpSpPr/>
        <p:nvPr/>
      </p:nvGrpSpPr>
      <p:grpSpPr>
        <a:xfrm>
          <a:off x="0" y="0"/>
          <a:ext cx="0" cy="0"/>
          <a:chOff x="0" y="0"/>
          <a:chExt cx="0" cy="0"/>
        </a:xfrm>
      </p:grpSpPr>
      <p:sp>
        <p:nvSpPr>
          <p:cNvPr id="126" name="Google Shape;126;p22"/>
          <p:cNvSpPr/>
          <p:nvPr/>
        </p:nvSpPr>
        <p:spPr>
          <a:xfrm flipH="1">
            <a:off x="7363841" y="-13400"/>
            <a:ext cx="1813200" cy="51804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22"/>
          <p:cNvGrpSpPr/>
          <p:nvPr/>
        </p:nvGrpSpPr>
        <p:grpSpPr>
          <a:xfrm rot="-5400000" flipH="1">
            <a:off x="3799333" y="1528614"/>
            <a:ext cx="5180083" cy="2096709"/>
            <a:chOff x="-47925" y="398986"/>
            <a:chExt cx="9223795" cy="3690739"/>
          </a:xfrm>
        </p:grpSpPr>
        <p:sp>
          <p:nvSpPr>
            <p:cNvPr id="128" name="Google Shape;128;p22"/>
            <p:cNvSpPr/>
            <p:nvPr/>
          </p:nvSpPr>
          <p:spPr>
            <a:xfrm rot="-10799940">
              <a:off x="-47762" y="399067"/>
              <a:ext cx="9223632" cy="3105648"/>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22"/>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131" name="Google Shape;131;p22"/>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132" name="Google Shape;132;p22"/>
          <p:cNvSpPr txBox="1">
            <a:spLocks noGrp="1"/>
          </p:cNvSpPr>
          <p:nvPr>
            <p:ph type="title"/>
          </p:nvPr>
        </p:nvSpPr>
        <p:spPr>
          <a:xfrm>
            <a:off x="598950" y="623375"/>
            <a:ext cx="4326300" cy="12933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a:endParaRPr/>
          </a:p>
        </p:txBody>
      </p:sp>
      <p:pic>
        <p:nvPicPr>
          <p:cNvPr id="133" name="Google Shape;133;p22"/>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 Dark blue - F - upper wave">
  <p:cSld name="CUSTOM_3">
    <p:bg>
      <p:bgPr>
        <a:solidFill>
          <a:srgbClr val="335A45"/>
        </a:solidFill>
        <a:effectLst/>
      </p:bgPr>
    </p:bg>
    <p:spTree>
      <p:nvGrpSpPr>
        <p:cNvPr id="1" name="Shape 134"/>
        <p:cNvGrpSpPr/>
        <p:nvPr/>
      </p:nvGrpSpPr>
      <p:grpSpPr>
        <a:xfrm>
          <a:off x="0" y="0"/>
          <a:ext cx="0" cy="0"/>
          <a:chOff x="0" y="0"/>
          <a:chExt cx="0" cy="0"/>
        </a:xfrm>
      </p:grpSpPr>
      <p:grpSp>
        <p:nvGrpSpPr>
          <p:cNvPr id="135" name="Google Shape;135;p23"/>
          <p:cNvGrpSpPr/>
          <p:nvPr/>
        </p:nvGrpSpPr>
        <p:grpSpPr>
          <a:xfrm>
            <a:off x="-47775" y="757519"/>
            <a:ext cx="9223657" cy="4386209"/>
            <a:chOff x="-47782" y="926927"/>
            <a:chExt cx="9223657" cy="4216698"/>
          </a:xfrm>
        </p:grpSpPr>
        <p:sp>
          <p:nvSpPr>
            <p:cNvPr id="136" name="Google Shape;136;p23"/>
            <p:cNvSpPr/>
            <p:nvPr/>
          </p:nvSpPr>
          <p:spPr>
            <a:xfrm rot="-10799940">
              <a:off x="-47782" y="927008"/>
              <a:ext cx="9223632" cy="1143936"/>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39825" y="1162925"/>
              <a:ext cx="9215700" cy="398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23"/>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39" name="Google Shape;139;p23"/>
          <p:cNvSpPr txBox="1">
            <a:spLocks noGrp="1"/>
          </p:cNvSpPr>
          <p:nvPr>
            <p:ph type="title"/>
          </p:nvPr>
        </p:nvSpPr>
        <p:spPr>
          <a:xfrm>
            <a:off x="653850" y="1407025"/>
            <a:ext cx="6656400" cy="8574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SzPts val="6500"/>
              <a:buNone/>
              <a:defRPr>
                <a:latin typeface="DM Sans"/>
                <a:ea typeface="DM Sans"/>
                <a:cs typeface="DM Sans"/>
                <a:sym typeface="DM Sans"/>
              </a:defRPr>
            </a:lvl2pPr>
            <a:lvl3pPr lvl="2">
              <a:spcBef>
                <a:spcPts val="1000"/>
              </a:spcBef>
              <a:spcAft>
                <a:spcPts val="0"/>
              </a:spcAft>
              <a:buSzPts val="6500"/>
              <a:buNone/>
              <a:defRPr>
                <a:latin typeface="DM Sans"/>
                <a:ea typeface="DM Sans"/>
                <a:cs typeface="DM Sans"/>
                <a:sym typeface="DM Sans"/>
              </a:defRPr>
            </a:lvl3pPr>
            <a:lvl4pPr lvl="3">
              <a:spcBef>
                <a:spcPts val="1000"/>
              </a:spcBef>
              <a:spcAft>
                <a:spcPts val="0"/>
              </a:spcAft>
              <a:buSzPts val="6500"/>
              <a:buNone/>
              <a:defRPr>
                <a:latin typeface="DM Sans"/>
                <a:ea typeface="DM Sans"/>
                <a:cs typeface="DM Sans"/>
                <a:sym typeface="DM Sans"/>
              </a:defRPr>
            </a:lvl4pPr>
            <a:lvl5pPr lvl="4">
              <a:spcBef>
                <a:spcPts val="1000"/>
              </a:spcBef>
              <a:spcAft>
                <a:spcPts val="0"/>
              </a:spcAft>
              <a:buSzPts val="6500"/>
              <a:buNone/>
              <a:defRPr>
                <a:latin typeface="DM Sans"/>
                <a:ea typeface="DM Sans"/>
                <a:cs typeface="DM Sans"/>
                <a:sym typeface="DM Sans"/>
              </a:defRPr>
            </a:lvl5pPr>
            <a:lvl6pPr lvl="5">
              <a:spcBef>
                <a:spcPts val="1000"/>
              </a:spcBef>
              <a:spcAft>
                <a:spcPts val="0"/>
              </a:spcAft>
              <a:buSzPts val="6500"/>
              <a:buNone/>
              <a:defRPr>
                <a:latin typeface="DM Sans"/>
                <a:ea typeface="DM Sans"/>
                <a:cs typeface="DM Sans"/>
                <a:sym typeface="DM Sans"/>
              </a:defRPr>
            </a:lvl6pPr>
            <a:lvl7pPr lvl="6">
              <a:spcBef>
                <a:spcPts val="1000"/>
              </a:spcBef>
              <a:spcAft>
                <a:spcPts val="0"/>
              </a:spcAft>
              <a:buSzPts val="6500"/>
              <a:buNone/>
              <a:defRPr>
                <a:latin typeface="DM Sans"/>
                <a:ea typeface="DM Sans"/>
                <a:cs typeface="DM Sans"/>
                <a:sym typeface="DM Sans"/>
              </a:defRPr>
            </a:lvl7pPr>
            <a:lvl8pPr lvl="7">
              <a:spcBef>
                <a:spcPts val="1000"/>
              </a:spcBef>
              <a:spcAft>
                <a:spcPts val="0"/>
              </a:spcAft>
              <a:buSzPts val="6500"/>
              <a:buNone/>
              <a:defRPr>
                <a:latin typeface="DM Sans"/>
                <a:ea typeface="DM Sans"/>
                <a:cs typeface="DM Sans"/>
                <a:sym typeface="DM Sans"/>
              </a:defRPr>
            </a:lvl8pPr>
            <a:lvl9pPr lvl="8">
              <a:spcBef>
                <a:spcPts val="1000"/>
              </a:spcBef>
              <a:spcAft>
                <a:spcPts val="1000"/>
              </a:spcAft>
              <a:buSzPts val="6500"/>
              <a:buNone/>
              <a:defRPr>
                <a:latin typeface="DM Sans"/>
                <a:ea typeface="DM Sans"/>
                <a:cs typeface="DM Sans"/>
                <a:sym typeface="DM Sans"/>
              </a:defRPr>
            </a:lvl9pPr>
          </a:lstStyle>
          <a:p>
            <a:endParaRPr/>
          </a:p>
        </p:txBody>
      </p:sp>
      <p:sp>
        <p:nvSpPr>
          <p:cNvPr id="140" name="Google Shape;140;p23"/>
          <p:cNvSpPr txBox="1">
            <a:spLocks noGrp="1"/>
          </p:cNvSpPr>
          <p:nvPr>
            <p:ph type="body" idx="1"/>
          </p:nvPr>
        </p:nvSpPr>
        <p:spPr>
          <a:xfrm>
            <a:off x="653850" y="2264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sp>
        <p:nvSpPr>
          <p:cNvPr id="141" name="Google Shape;141;p23"/>
          <p:cNvSpPr txBox="1">
            <a:spLocks noGrp="1"/>
          </p:cNvSpPr>
          <p:nvPr>
            <p:ph type="body" idx="2"/>
          </p:nvPr>
        </p:nvSpPr>
        <p:spPr>
          <a:xfrm>
            <a:off x="4643550" y="2264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pic>
        <p:nvPicPr>
          <p:cNvPr id="142" name="Google Shape;142;p23"/>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Dark blue - G - content plain">
  <p:cSld name="CUSTOM_13">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900" y="448250"/>
            <a:ext cx="7096200" cy="600300"/>
          </a:xfrm>
          <a:prstGeom prst="rect">
            <a:avLst/>
          </a:prstGeom>
        </p:spPr>
        <p:txBody>
          <a:bodyPr spcFirstLastPara="1" wrap="square" lIns="0" tIns="91425" rIns="0" bIns="91425" anchor="t" anchorCtr="0">
            <a:noAutofit/>
          </a:bodyPr>
          <a:lstStyle>
            <a:lvl1pPr lvl="0">
              <a:spcBef>
                <a:spcPts val="0"/>
              </a:spcBef>
              <a:spcAft>
                <a:spcPts val="0"/>
              </a:spcAft>
              <a:buSzPts val="4500"/>
              <a:buNone/>
              <a:defRPr sz="4500"/>
            </a:lvl1pPr>
            <a:lvl2pPr lvl="1">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2pPr>
            <a:lvl3pPr lvl="2">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3pPr>
            <a:lvl4pPr lvl="3">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4pPr>
            <a:lvl5pPr lvl="4">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5pPr>
            <a:lvl6pPr lvl="5">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6pPr>
            <a:lvl7pPr lvl="6">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7pPr>
            <a:lvl8pPr lvl="7">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8pPr>
            <a:lvl9pPr lvl="8">
              <a:spcBef>
                <a:spcPts val="1000"/>
              </a:spcBef>
              <a:spcAft>
                <a:spcPts val="1000"/>
              </a:spcAft>
              <a:buClr>
                <a:schemeClr val="accent1"/>
              </a:buClr>
              <a:buSzPts val="4500"/>
              <a:buFont typeface="Oswald"/>
              <a:buNone/>
              <a:defRPr sz="4500" b="1">
                <a:solidFill>
                  <a:schemeClr val="accent1"/>
                </a:solidFill>
                <a:latin typeface="Oswald"/>
                <a:ea typeface="Oswald"/>
                <a:cs typeface="Oswald"/>
                <a:sym typeface="Oswald"/>
              </a:defRPr>
            </a:lvl9pPr>
          </a:lstStyle>
          <a:p>
            <a:endParaRPr/>
          </a:p>
        </p:txBody>
      </p:sp>
      <p:sp>
        <p:nvSpPr>
          <p:cNvPr id="145" name="Google Shape;145;p24"/>
          <p:cNvSpPr txBox="1">
            <a:spLocks noGrp="1"/>
          </p:cNvSpPr>
          <p:nvPr>
            <p:ph type="body" idx="1"/>
          </p:nvPr>
        </p:nvSpPr>
        <p:spPr>
          <a:xfrm>
            <a:off x="415900" y="1451100"/>
            <a:ext cx="3966000" cy="33885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46" name="Google Shape;146;p24"/>
          <p:cNvSpPr txBox="1">
            <a:spLocks noGrp="1"/>
          </p:cNvSpPr>
          <p:nvPr>
            <p:ph type="body" idx="2"/>
          </p:nvPr>
        </p:nvSpPr>
        <p:spPr>
          <a:xfrm>
            <a:off x="4762100" y="1451100"/>
            <a:ext cx="3966000" cy="33885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47" name="Google Shape;147;p24"/>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pic>
        <p:nvPicPr>
          <p:cNvPr id="148" name="Google Shape;148;p24"/>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 Dark blue - H - lower wave">
  <p:cSld name="CUSTOM_4">
    <p:bg>
      <p:bgPr>
        <a:solidFill>
          <a:srgbClr val="335A45"/>
        </a:solidFill>
        <a:effectLst/>
      </p:bgPr>
    </p:bg>
    <p:spTree>
      <p:nvGrpSpPr>
        <p:cNvPr id="1" name="Shape 149"/>
        <p:cNvGrpSpPr/>
        <p:nvPr/>
      </p:nvGrpSpPr>
      <p:grpSpPr>
        <a:xfrm>
          <a:off x="0" y="0"/>
          <a:ext cx="0" cy="0"/>
          <a:chOff x="0" y="0"/>
          <a:chExt cx="0" cy="0"/>
        </a:xfrm>
      </p:grpSpPr>
      <p:grpSp>
        <p:nvGrpSpPr>
          <p:cNvPr id="150" name="Google Shape;150;p25"/>
          <p:cNvGrpSpPr/>
          <p:nvPr/>
        </p:nvGrpSpPr>
        <p:grpSpPr>
          <a:xfrm rot="10800000">
            <a:off x="-6" y="1"/>
            <a:ext cx="9188607" cy="4570479"/>
            <a:chOff x="-47782" y="926927"/>
            <a:chExt cx="9223657" cy="4216698"/>
          </a:xfrm>
        </p:grpSpPr>
        <p:sp>
          <p:nvSpPr>
            <p:cNvPr id="151" name="Google Shape;151;p25"/>
            <p:cNvSpPr/>
            <p:nvPr/>
          </p:nvSpPr>
          <p:spPr>
            <a:xfrm rot="-10799940">
              <a:off x="-47782" y="927008"/>
              <a:ext cx="9223632" cy="1143936"/>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39825" y="1162925"/>
              <a:ext cx="9215700" cy="398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25"/>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154" name="Google Shape;154;p25"/>
          <p:cNvSpPr txBox="1">
            <a:spLocks noGrp="1"/>
          </p:cNvSpPr>
          <p:nvPr>
            <p:ph type="title"/>
          </p:nvPr>
        </p:nvSpPr>
        <p:spPr>
          <a:xfrm>
            <a:off x="653850" y="645025"/>
            <a:ext cx="6644100" cy="8574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SzPts val="6500"/>
              <a:buNone/>
              <a:defRPr>
                <a:latin typeface="DM Sans"/>
                <a:ea typeface="DM Sans"/>
                <a:cs typeface="DM Sans"/>
                <a:sym typeface="DM Sans"/>
              </a:defRPr>
            </a:lvl2pPr>
            <a:lvl3pPr lvl="2">
              <a:spcBef>
                <a:spcPts val="1000"/>
              </a:spcBef>
              <a:spcAft>
                <a:spcPts val="0"/>
              </a:spcAft>
              <a:buSzPts val="6500"/>
              <a:buNone/>
              <a:defRPr>
                <a:latin typeface="DM Sans"/>
                <a:ea typeface="DM Sans"/>
                <a:cs typeface="DM Sans"/>
                <a:sym typeface="DM Sans"/>
              </a:defRPr>
            </a:lvl3pPr>
            <a:lvl4pPr lvl="3">
              <a:spcBef>
                <a:spcPts val="1000"/>
              </a:spcBef>
              <a:spcAft>
                <a:spcPts val="0"/>
              </a:spcAft>
              <a:buSzPts val="6500"/>
              <a:buNone/>
              <a:defRPr>
                <a:latin typeface="DM Sans"/>
                <a:ea typeface="DM Sans"/>
                <a:cs typeface="DM Sans"/>
                <a:sym typeface="DM Sans"/>
              </a:defRPr>
            </a:lvl4pPr>
            <a:lvl5pPr lvl="4">
              <a:spcBef>
                <a:spcPts val="1000"/>
              </a:spcBef>
              <a:spcAft>
                <a:spcPts val="0"/>
              </a:spcAft>
              <a:buSzPts val="6500"/>
              <a:buNone/>
              <a:defRPr>
                <a:latin typeface="DM Sans"/>
                <a:ea typeface="DM Sans"/>
                <a:cs typeface="DM Sans"/>
                <a:sym typeface="DM Sans"/>
              </a:defRPr>
            </a:lvl5pPr>
            <a:lvl6pPr lvl="5">
              <a:spcBef>
                <a:spcPts val="1000"/>
              </a:spcBef>
              <a:spcAft>
                <a:spcPts val="0"/>
              </a:spcAft>
              <a:buSzPts val="6500"/>
              <a:buNone/>
              <a:defRPr>
                <a:latin typeface="DM Sans"/>
                <a:ea typeface="DM Sans"/>
                <a:cs typeface="DM Sans"/>
                <a:sym typeface="DM Sans"/>
              </a:defRPr>
            </a:lvl6pPr>
            <a:lvl7pPr lvl="6">
              <a:spcBef>
                <a:spcPts val="1000"/>
              </a:spcBef>
              <a:spcAft>
                <a:spcPts val="0"/>
              </a:spcAft>
              <a:buSzPts val="6500"/>
              <a:buNone/>
              <a:defRPr>
                <a:latin typeface="DM Sans"/>
                <a:ea typeface="DM Sans"/>
                <a:cs typeface="DM Sans"/>
                <a:sym typeface="DM Sans"/>
              </a:defRPr>
            </a:lvl7pPr>
            <a:lvl8pPr lvl="7">
              <a:spcBef>
                <a:spcPts val="1000"/>
              </a:spcBef>
              <a:spcAft>
                <a:spcPts val="0"/>
              </a:spcAft>
              <a:buSzPts val="6500"/>
              <a:buNone/>
              <a:defRPr>
                <a:latin typeface="DM Sans"/>
                <a:ea typeface="DM Sans"/>
                <a:cs typeface="DM Sans"/>
                <a:sym typeface="DM Sans"/>
              </a:defRPr>
            </a:lvl8pPr>
            <a:lvl9pPr lvl="8">
              <a:spcBef>
                <a:spcPts val="1000"/>
              </a:spcBef>
              <a:spcAft>
                <a:spcPts val="1000"/>
              </a:spcAft>
              <a:buSzPts val="6500"/>
              <a:buNone/>
              <a:defRPr>
                <a:latin typeface="DM Sans"/>
                <a:ea typeface="DM Sans"/>
                <a:cs typeface="DM Sans"/>
                <a:sym typeface="DM Sans"/>
              </a:defRPr>
            </a:lvl9pPr>
          </a:lstStyle>
          <a:p>
            <a:endParaRPr/>
          </a:p>
        </p:txBody>
      </p:sp>
      <p:sp>
        <p:nvSpPr>
          <p:cNvPr id="155" name="Google Shape;155;p25"/>
          <p:cNvSpPr txBox="1">
            <a:spLocks noGrp="1"/>
          </p:cNvSpPr>
          <p:nvPr>
            <p:ph type="body" idx="1"/>
          </p:nvPr>
        </p:nvSpPr>
        <p:spPr>
          <a:xfrm>
            <a:off x="653850" y="1502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sp>
        <p:nvSpPr>
          <p:cNvPr id="156" name="Google Shape;156;p25"/>
          <p:cNvSpPr txBox="1">
            <a:spLocks noGrp="1"/>
          </p:cNvSpPr>
          <p:nvPr>
            <p:ph type="body" idx="2"/>
          </p:nvPr>
        </p:nvSpPr>
        <p:spPr>
          <a:xfrm>
            <a:off x="4643550" y="1502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pic>
        <p:nvPicPr>
          <p:cNvPr id="157" name="Google Shape;157;p25"/>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 Dark blue - I - content bold header">
  <p:cSld name="CUSTOM_7">
    <p:bg>
      <p:bgPr>
        <a:solidFill>
          <a:srgbClr val="335A45"/>
        </a:solidFill>
        <a:effectLst/>
      </p:bgPr>
    </p:bg>
    <p:spTree>
      <p:nvGrpSpPr>
        <p:cNvPr id="1" name="Shape 158"/>
        <p:cNvGrpSpPr/>
        <p:nvPr/>
      </p:nvGrpSpPr>
      <p:grpSpPr>
        <a:xfrm>
          <a:off x="0" y="0"/>
          <a:ext cx="0" cy="0"/>
          <a:chOff x="0" y="0"/>
          <a:chExt cx="0" cy="0"/>
        </a:xfrm>
      </p:grpSpPr>
      <p:grpSp>
        <p:nvGrpSpPr>
          <p:cNvPr id="159" name="Google Shape;159;p26"/>
          <p:cNvGrpSpPr/>
          <p:nvPr/>
        </p:nvGrpSpPr>
        <p:grpSpPr>
          <a:xfrm>
            <a:off x="-47775" y="1870404"/>
            <a:ext cx="9223657" cy="3272115"/>
            <a:chOff x="-47782" y="926927"/>
            <a:chExt cx="9223657" cy="2894909"/>
          </a:xfrm>
        </p:grpSpPr>
        <p:sp>
          <p:nvSpPr>
            <p:cNvPr id="160" name="Google Shape;160;p26"/>
            <p:cNvSpPr/>
            <p:nvPr/>
          </p:nvSpPr>
          <p:spPr>
            <a:xfrm rot="-10799940">
              <a:off x="-47782" y="927008"/>
              <a:ext cx="9223632" cy="1143936"/>
            </a:xfrm>
            <a:prstGeom prst="flowChartDocumen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9825" y="1162936"/>
              <a:ext cx="9215700" cy="26589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grpSp>
      <p:sp>
        <p:nvSpPr>
          <p:cNvPr id="162" name="Google Shape;162;p26"/>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63" name="Google Shape;163;p26"/>
          <p:cNvSpPr txBox="1">
            <a:spLocks noGrp="1"/>
          </p:cNvSpPr>
          <p:nvPr>
            <p:ph type="body" idx="1"/>
          </p:nvPr>
        </p:nvSpPr>
        <p:spPr>
          <a:xfrm>
            <a:off x="688875" y="2613125"/>
            <a:ext cx="5262600" cy="2210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64" name="Google Shape;164;p26"/>
          <p:cNvSpPr txBox="1">
            <a:spLocks noGrp="1"/>
          </p:cNvSpPr>
          <p:nvPr>
            <p:ph type="title"/>
          </p:nvPr>
        </p:nvSpPr>
        <p:spPr>
          <a:xfrm>
            <a:off x="686100" y="960438"/>
            <a:ext cx="7651500" cy="852300"/>
          </a:xfrm>
          <a:prstGeom prst="rect">
            <a:avLst/>
          </a:prstGeom>
        </p:spPr>
        <p:txBody>
          <a:bodyPr spcFirstLastPara="1" wrap="square" lIns="0" tIns="91425" rIns="0" bIns="91425" anchor="b"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2pPr>
            <a:lvl3pPr lvl="2">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3pPr>
            <a:lvl4pPr lvl="3">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4pPr>
            <a:lvl5pPr lvl="4">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5pPr>
            <a:lvl6pPr lvl="5">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6pPr>
            <a:lvl7pPr lvl="6">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7pPr>
            <a:lvl8pPr lvl="7">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8pPr>
            <a:lvl9pPr lvl="8">
              <a:lnSpc>
                <a:spcPct val="100000"/>
              </a:lnSpc>
              <a:spcBef>
                <a:spcPts val="1000"/>
              </a:spcBef>
              <a:spcAft>
                <a:spcPts val="1000"/>
              </a:spcAft>
              <a:buClr>
                <a:schemeClr val="lt1"/>
              </a:buClr>
              <a:buSzPts val="6500"/>
              <a:buNone/>
              <a:defRPr>
                <a:solidFill>
                  <a:schemeClr val="lt1"/>
                </a:solidFill>
                <a:latin typeface="DM Sans"/>
                <a:ea typeface="DM Sans"/>
                <a:cs typeface="DM Sans"/>
                <a:sym typeface="DM Sans"/>
              </a:defRPr>
            </a:lvl9pPr>
          </a:lstStyle>
          <a:p>
            <a:endParaRPr/>
          </a:p>
        </p:txBody>
      </p:sp>
      <p:sp>
        <p:nvSpPr>
          <p:cNvPr id="165" name="Google Shape;165;p26"/>
          <p:cNvSpPr txBox="1">
            <a:spLocks noGrp="1"/>
          </p:cNvSpPr>
          <p:nvPr>
            <p:ph type="subTitle" idx="2"/>
          </p:nvPr>
        </p:nvSpPr>
        <p:spPr>
          <a:xfrm>
            <a:off x="683775" y="2316550"/>
            <a:ext cx="5272800" cy="250800"/>
          </a:xfrm>
          <a:prstGeom prst="rect">
            <a:avLst/>
          </a:prstGeom>
          <a:noFill/>
          <a:ln>
            <a:noFill/>
          </a:ln>
        </p:spPr>
        <p:txBody>
          <a:bodyPr spcFirstLastPara="1" wrap="square" lIns="0" tIns="91425" rIns="0" bIns="91425" anchor="t" anchorCtr="0">
            <a:noAutofit/>
          </a:bodyPr>
          <a:lstStyle>
            <a:lvl1pPr lvl="0">
              <a:lnSpc>
                <a:spcPct val="100000"/>
              </a:lnSpc>
              <a:spcBef>
                <a:spcPts val="0"/>
              </a:spcBef>
              <a:spcAft>
                <a:spcPts val="0"/>
              </a:spcAft>
              <a:buClr>
                <a:schemeClr val="accent1"/>
              </a:buClr>
              <a:buSzPts val="1400"/>
              <a:buFont typeface="Playfair Display Medium"/>
              <a:buNone/>
              <a:defRPr>
                <a:solidFill>
                  <a:schemeClr val="accent1"/>
                </a:solidFill>
                <a:latin typeface="Playfair Display Medium"/>
                <a:ea typeface="Playfair Display Medium"/>
                <a:cs typeface="Playfair Display Medium"/>
                <a:sym typeface="Playfair Display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6" name="Google Shape;166;p26"/>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rk blue - J - timeline">
  <p:cSld name="CUSTOM_7_1">
    <p:bg>
      <p:bgPr>
        <a:solidFill>
          <a:srgbClr val="335A45"/>
        </a:solidFill>
        <a:effectLst/>
      </p:bgPr>
    </p:bg>
    <p:spTree>
      <p:nvGrpSpPr>
        <p:cNvPr id="1" name="Shape 167"/>
        <p:cNvGrpSpPr/>
        <p:nvPr/>
      </p:nvGrpSpPr>
      <p:grpSpPr>
        <a:xfrm>
          <a:off x="0" y="0"/>
          <a:ext cx="0" cy="0"/>
          <a:chOff x="0" y="0"/>
          <a:chExt cx="0" cy="0"/>
        </a:xfrm>
      </p:grpSpPr>
      <p:grpSp>
        <p:nvGrpSpPr>
          <p:cNvPr id="168" name="Google Shape;168;p27"/>
          <p:cNvGrpSpPr/>
          <p:nvPr/>
        </p:nvGrpSpPr>
        <p:grpSpPr>
          <a:xfrm>
            <a:off x="-47775" y="1870404"/>
            <a:ext cx="9223657" cy="3272115"/>
            <a:chOff x="-47782" y="926927"/>
            <a:chExt cx="9223657" cy="2894909"/>
          </a:xfrm>
        </p:grpSpPr>
        <p:sp>
          <p:nvSpPr>
            <p:cNvPr id="169" name="Google Shape;169;p27"/>
            <p:cNvSpPr/>
            <p:nvPr/>
          </p:nvSpPr>
          <p:spPr>
            <a:xfrm rot="-10799940">
              <a:off x="-47782" y="927008"/>
              <a:ext cx="9223632" cy="1143936"/>
            </a:xfrm>
            <a:prstGeom prst="flowChartDocumen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39825" y="1162936"/>
              <a:ext cx="9215700" cy="26589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grpSp>
      <p:sp>
        <p:nvSpPr>
          <p:cNvPr id="171" name="Google Shape;171;p27"/>
          <p:cNvSpPr txBox="1">
            <a:spLocks noGrp="1"/>
          </p:cNvSpPr>
          <p:nvPr>
            <p:ph type="body" idx="1"/>
          </p:nvPr>
        </p:nvSpPr>
        <p:spPr>
          <a:xfrm>
            <a:off x="7385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2" name="Google Shape;172;p27"/>
          <p:cNvSpPr txBox="1">
            <a:spLocks noGrp="1"/>
          </p:cNvSpPr>
          <p:nvPr>
            <p:ph type="body" idx="2"/>
          </p:nvPr>
        </p:nvSpPr>
        <p:spPr>
          <a:xfrm>
            <a:off x="18239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3" name="Google Shape;173;p27"/>
          <p:cNvSpPr txBox="1">
            <a:spLocks noGrp="1"/>
          </p:cNvSpPr>
          <p:nvPr>
            <p:ph type="body" idx="3"/>
          </p:nvPr>
        </p:nvSpPr>
        <p:spPr>
          <a:xfrm>
            <a:off x="29093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4" name="Google Shape;174;p27"/>
          <p:cNvSpPr txBox="1">
            <a:spLocks noGrp="1"/>
          </p:cNvSpPr>
          <p:nvPr>
            <p:ph type="body" idx="4"/>
          </p:nvPr>
        </p:nvSpPr>
        <p:spPr>
          <a:xfrm>
            <a:off x="39947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5" name="Google Shape;175;p27"/>
          <p:cNvSpPr txBox="1">
            <a:spLocks noGrp="1"/>
          </p:cNvSpPr>
          <p:nvPr>
            <p:ph type="body" idx="5"/>
          </p:nvPr>
        </p:nvSpPr>
        <p:spPr>
          <a:xfrm>
            <a:off x="50801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6" name="Google Shape;176;p27"/>
          <p:cNvSpPr txBox="1">
            <a:spLocks noGrp="1"/>
          </p:cNvSpPr>
          <p:nvPr>
            <p:ph type="body" idx="6"/>
          </p:nvPr>
        </p:nvSpPr>
        <p:spPr>
          <a:xfrm>
            <a:off x="61655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7" name="Google Shape;177;p27"/>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78" name="Google Shape;178;p27"/>
          <p:cNvSpPr txBox="1">
            <a:spLocks noGrp="1"/>
          </p:cNvSpPr>
          <p:nvPr>
            <p:ph type="title"/>
          </p:nvPr>
        </p:nvSpPr>
        <p:spPr>
          <a:xfrm>
            <a:off x="686100" y="960438"/>
            <a:ext cx="7651500" cy="852300"/>
          </a:xfrm>
          <a:prstGeom prst="rect">
            <a:avLst/>
          </a:prstGeom>
        </p:spPr>
        <p:txBody>
          <a:bodyPr spcFirstLastPara="1" wrap="square" lIns="0" tIns="91425" rIns="0" bIns="91425" anchor="b"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SzPts val="6500"/>
              <a:buNone/>
              <a:defRPr>
                <a:latin typeface="DM Sans"/>
                <a:ea typeface="DM Sans"/>
                <a:cs typeface="DM Sans"/>
                <a:sym typeface="DM Sans"/>
              </a:defRPr>
            </a:lvl2pPr>
            <a:lvl3pPr lvl="2">
              <a:lnSpc>
                <a:spcPct val="100000"/>
              </a:lnSpc>
              <a:spcBef>
                <a:spcPts val="1000"/>
              </a:spcBef>
              <a:spcAft>
                <a:spcPts val="0"/>
              </a:spcAft>
              <a:buSzPts val="6500"/>
              <a:buNone/>
              <a:defRPr>
                <a:latin typeface="DM Sans"/>
                <a:ea typeface="DM Sans"/>
                <a:cs typeface="DM Sans"/>
                <a:sym typeface="DM Sans"/>
              </a:defRPr>
            </a:lvl3pPr>
            <a:lvl4pPr lvl="3">
              <a:lnSpc>
                <a:spcPct val="100000"/>
              </a:lnSpc>
              <a:spcBef>
                <a:spcPts val="1000"/>
              </a:spcBef>
              <a:spcAft>
                <a:spcPts val="0"/>
              </a:spcAft>
              <a:buSzPts val="6500"/>
              <a:buNone/>
              <a:defRPr>
                <a:latin typeface="DM Sans"/>
                <a:ea typeface="DM Sans"/>
                <a:cs typeface="DM Sans"/>
                <a:sym typeface="DM Sans"/>
              </a:defRPr>
            </a:lvl4pPr>
            <a:lvl5pPr lvl="4">
              <a:lnSpc>
                <a:spcPct val="100000"/>
              </a:lnSpc>
              <a:spcBef>
                <a:spcPts val="1000"/>
              </a:spcBef>
              <a:spcAft>
                <a:spcPts val="0"/>
              </a:spcAft>
              <a:buSzPts val="6500"/>
              <a:buNone/>
              <a:defRPr>
                <a:latin typeface="DM Sans"/>
                <a:ea typeface="DM Sans"/>
                <a:cs typeface="DM Sans"/>
                <a:sym typeface="DM Sans"/>
              </a:defRPr>
            </a:lvl5pPr>
            <a:lvl6pPr lvl="5">
              <a:lnSpc>
                <a:spcPct val="100000"/>
              </a:lnSpc>
              <a:spcBef>
                <a:spcPts val="1000"/>
              </a:spcBef>
              <a:spcAft>
                <a:spcPts val="0"/>
              </a:spcAft>
              <a:buSzPts val="6500"/>
              <a:buNone/>
              <a:defRPr>
                <a:latin typeface="DM Sans"/>
                <a:ea typeface="DM Sans"/>
                <a:cs typeface="DM Sans"/>
                <a:sym typeface="DM Sans"/>
              </a:defRPr>
            </a:lvl6pPr>
            <a:lvl7pPr lvl="6">
              <a:lnSpc>
                <a:spcPct val="100000"/>
              </a:lnSpc>
              <a:spcBef>
                <a:spcPts val="1000"/>
              </a:spcBef>
              <a:spcAft>
                <a:spcPts val="0"/>
              </a:spcAft>
              <a:buSzPts val="6500"/>
              <a:buNone/>
              <a:defRPr>
                <a:latin typeface="DM Sans"/>
                <a:ea typeface="DM Sans"/>
                <a:cs typeface="DM Sans"/>
                <a:sym typeface="DM Sans"/>
              </a:defRPr>
            </a:lvl7pPr>
            <a:lvl8pPr lvl="7">
              <a:lnSpc>
                <a:spcPct val="100000"/>
              </a:lnSpc>
              <a:spcBef>
                <a:spcPts val="1000"/>
              </a:spcBef>
              <a:spcAft>
                <a:spcPts val="0"/>
              </a:spcAft>
              <a:buSzPts val="6500"/>
              <a:buNone/>
              <a:defRPr>
                <a:latin typeface="DM Sans"/>
                <a:ea typeface="DM Sans"/>
                <a:cs typeface="DM Sans"/>
                <a:sym typeface="DM Sans"/>
              </a:defRPr>
            </a:lvl8pPr>
            <a:lvl9pPr lvl="8">
              <a:lnSpc>
                <a:spcPct val="100000"/>
              </a:lnSpc>
              <a:spcBef>
                <a:spcPts val="1000"/>
              </a:spcBef>
              <a:spcAft>
                <a:spcPts val="1000"/>
              </a:spcAft>
              <a:buSzPts val="6500"/>
              <a:buNone/>
              <a:defRPr>
                <a:latin typeface="DM Sans"/>
                <a:ea typeface="DM Sans"/>
                <a:cs typeface="DM Sans"/>
                <a:sym typeface="DM Sans"/>
              </a:defRPr>
            </a:lvl9pPr>
          </a:lstStyle>
          <a:p>
            <a:endParaRPr/>
          </a:p>
        </p:txBody>
      </p:sp>
      <p:pic>
        <p:nvPicPr>
          <p:cNvPr id="179" name="Google Shape;179;p27"/>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rk blue - blank page">
  <p:cSld name="CUSTOM_7_1_1">
    <p:bg>
      <p:bgPr>
        <a:solidFill>
          <a:schemeClr val="lt1"/>
        </a:solidFill>
        <a:effectLst/>
      </p:bgPr>
    </p:bg>
    <p:spTree>
      <p:nvGrpSpPr>
        <p:cNvPr id="1" name="Shape 180"/>
        <p:cNvGrpSpPr/>
        <p:nvPr/>
      </p:nvGrpSpPr>
      <p:grpSpPr>
        <a:xfrm>
          <a:off x="0" y="0"/>
          <a:ext cx="0" cy="0"/>
          <a:chOff x="0" y="0"/>
          <a:chExt cx="0" cy="0"/>
        </a:xfrm>
      </p:grpSpPr>
      <p:sp>
        <p:nvSpPr>
          <p:cNvPr id="181" name="Google Shape;181;p28"/>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82" name="Google Shape;182;p28"/>
          <p:cNvSpPr txBox="1">
            <a:spLocks noGrp="1"/>
          </p:cNvSpPr>
          <p:nvPr>
            <p:ph type="title"/>
          </p:nvPr>
        </p:nvSpPr>
        <p:spPr>
          <a:xfrm>
            <a:off x="686100" y="960438"/>
            <a:ext cx="7651500" cy="852300"/>
          </a:xfrm>
          <a:prstGeom prst="rect">
            <a:avLst/>
          </a:prstGeom>
        </p:spPr>
        <p:txBody>
          <a:bodyPr spcFirstLastPara="1" wrap="square" lIns="0" tIns="91425" rIns="0" bIns="91425" anchor="b"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SzPts val="6500"/>
              <a:buNone/>
              <a:defRPr>
                <a:latin typeface="DM Sans"/>
                <a:ea typeface="DM Sans"/>
                <a:cs typeface="DM Sans"/>
                <a:sym typeface="DM Sans"/>
              </a:defRPr>
            </a:lvl2pPr>
            <a:lvl3pPr lvl="2">
              <a:lnSpc>
                <a:spcPct val="100000"/>
              </a:lnSpc>
              <a:spcBef>
                <a:spcPts val="1000"/>
              </a:spcBef>
              <a:spcAft>
                <a:spcPts val="0"/>
              </a:spcAft>
              <a:buSzPts val="6500"/>
              <a:buNone/>
              <a:defRPr>
                <a:latin typeface="DM Sans"/>
                <a:ea typeface="DM Sans"/>
                <a:cs typeface="DM Sans"/>
                <a:sym typeface="DM Sans"/>
              </a:defRPr>
            </a:lvl3pPr>
            <a:lvl4pPr lvl="3">
              <a:lnSpc>
                <a:spcPct val="100000"/>
              </a:lnSpc>
              <a:spcBef>
                <a:spcPts val="1000"/>
              </a:spcBef>
              <a:spcAft>
                <a:spcPts val="0"/>
              </a:spcAft>
              <a:buSzPts val="6500"/>
              <a:buNone/>
              <a:defRPr>
                <a:latin typeface="DM Sans"/>
                <a:ea typeface="DM Sans"/>
                <a:cs typeface="DM Sans"/>
                <a:sym typeface="DM Sans"/>
              </a:defRPr>
            </a:lvl4pPr>
            <a:lvl5pPr lvl="4">
              <a:lnSpc>
                <a:spcPct val="100000"/>
              </a:lnSpc>
              <a:spcBef>
                <a:spcPts val="1000"/>
              </a:spcBef>
              <a:spcAft>
                <a:spcPts val="0"/>
              </a:spcAft>
              <a:buSzPts val="6500"/>
              <a:buNone/>
              <a:defRPr>
                <a:latin typeface="DM Sans"/>
                <a:ea typeface="DM Sans"/>
                <a:cs typeface="DM Sans"/>
                <a:sym typeface="DM Sans"/>
              </a:defRPr>
            </a:lvl5pPr>
            <a:lvl6pPr lvl="5">
              <a:lnSpc>
                <a:spcPct val="100000"/>
              </a:lnSpc>
              <a:spcBef>
                <a:spcPts val="1000"/>
              </a:spcBef>
              <a:spcAft>
                <a:spcPts val="0"/>
              </a:spcAft>
              <a:buSzPts val="6500"/>
              <a:buNone/>
              <a:defRPr>
                <a:latin typeface="DM Sans"/>
                <a:ea typeface="DM Sans"/>
                <a:cs typeface="DM Sans"/>
                <a:sym typeface="DM Sans"/>
              </a:defRPr>
            </a:lvl6pPr>
            <a:lvl7pPr lvl="6">
              <a:lnSpc>
                <a:spcPct val="100000"/>
              </a:lnSpc>
              <a:spcBef>
                <a:spcPts val="1000"/>
              </a:spcBef>
              <a:spcAft>
                <a:spcPts val="0"/>
              </a:spcAft>
              <a:buSzPts val="6500"/>
              <a:buNone/>
              <a:defRPr>
                <a:latin typeface="DM Sans"/>
                <a:ea typeface="DM Sans"/>
                <a:cs typeface="DM Sans"/>
                <a:sym typeface="DM Sans"/>
              </a:defRPr>
            </a:lvl7pPr>
            <a:lvl8pPr lvl="7">
              <a:lnSpc>
                <a:spcPct val="100000"/>
              </a:lnSpc>
              <a:spcBef>
                <a:spcPts val="1000"/>
              </a:spcBef>
              <a:spcAft>
                <a:spcPts val="0"/>
              </a:spcAft>
              <a:buSzPts val="6500"/>
              <a:buNone/>
              <a:defRPr>
                <a:latin typeface="DM Sans"/>
                <a:ea typeface="DM Sans"/>
                <a:cs typeface="DM Sans"/>
                <a:sym typeface="DM Sans"/>
              </a:defRPr>
            </a:lvl8pPr>
            <a:lvl9pPr lvl="8">
              <a:lnSpc>
                <a:spcPct val="100000"/>
              </a:lnSpc>
              <a:spcBef>
                <a:spcPts val="1000"/>
              </a:spcBef>
              <a:spcAft>
                <a:spcPts val="1000"/>
              </a:spcAft>
              <a:buSzPts val="6500"/>
              <a:buNone/>
              <a:defRPr>
                <a:latin typeface="DM Sans"/>
                <a:ea typeface="DM Sans"/>
                <a:cs typeface="DM Sans"/>
                <a:sym typeface="DM Sans"/>
              </a:defRPr>
            </a:lvl9pPr>
          </a:lstStyle>
          <a:p>
            <a:endParaRPr/>
          </a:p>
        </p:txBody>
      </p:sp>
      <p:pic>
        <p:nvPicPr>
          <p:cNvPr id="183" name="Google Shape;183;p28"/>
          <p:cNvPicPr preferRelativeResize="0"/>
          <p:nvPr/>
        </p:nvPicPr>
        <p:blipFill>
          <a:blip r:embed="rId2">
            <a:alphaModFix/>
          </a:blip>
          <a:stretch>
            <a:fillRect/>
          </a:stretch>
        </p:blipFill>
        <p:spPr>
          <a:xfrm>
            <a:off x="166050" y="4629950"/>
            <a:ext cx="932221"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rk blue - K - quote">
  <p:cSld name="CUSTOM_5_1">
    <p:bg>
      <p:bgPr>
        <a:solidFill>
          <a:srgbClr val="335A45"/>
        </a:solidFill>
        <a:effectLst/>
      </p:bgPr>
    </p:bg>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1687900" y="1662925"/>
            <a:ext cx="5621100" cy="572700"/>
          </a:xfrm>
          <a:prstGeom prst="rect">
            <a:avLst/>
          </a:prstGeom>
        </p:spPr>
        <p:txBody>
          <a:bodyPr spcFirstLastPara="1" wrap="square" lIns="0" tIns="91425" rIns="0" bIns="91425" anchor="t" anchorCtr="0">
            <a:noAutofit/>
          </a:bodyPr>
          <a:lstStyle>
            <a:lvl1pPr lvl="0" algn="ctr">
              <a:spcBef>
                <a:spcPts val="0"/>
              </a:spcBef>
              <a:spcAft>
                <a:spcPts val="0"/>
              </a:spcAft>
              <a:buClr>
                <a:schemeClr val="lt1"/>
              </a:buClr>
              <a:buSzPts val="3500"/>
              <a:buNone/>
              <a:defRPr sz="3500">
                <a:solidFill>
                  <a:schemeClr val="lt1"/>
                </a:solidFill>
              </a:defRPr>
            </a:lvl1pPr>
            <a:lvl2pPr lvl="1" algn="ctr">
              <a:spcBef>
                <a:spcPts val="1000"/>
              </a:spcBef>
              <a:spcAft>
                <a:spcPts val="0"/>
              </a:spcAft>
              <a:buClr>
                <a:schemeClr val="lt1"/>
              </a:buClr>
              <a:buSzPts val="6500"/>
              <a:buNone/>
              <a:defRPr>
                <a:solidFill>
                  <a:schemeClr val="lt1"/>
                </a:solidFill>
              </a:defRPr>
            </a:lvl2pPr>
            <a:lvl3pPr lvl="2" algn="ctr">
              <a:spcBef>
                <a:spcPts val="1000"/>
              </a:spcBef>
              <a:spcAft>
                <a:spcPts val="0"/>
              </a:spcAft>
              <a:buClr>
                <a:schemeClr val="lt1"/>
              </a:buClr>
              <a:buSzPts val="6500"/>
              <a:buNone/>
              <a:defRPr>
                <a:solidFill>
                  <a:schemeClr val="lt1"/>
                </a:solidFill>
              </a:defRPr>
            </a:lvl3pPr>
            <a:lvl4pPr lvl="3" algn="ctr">
              <a:spcBef>
                <a:spcPts val="1000"/>
              </a:spcBef>
              <a:spcAft>
                <a:spcPts val="0"/>
              </a:spcAft>
              <a:buClr>
                <a:schemeClr val="lt1"/>
              </a:buClr>
              <a:buSzPts val="6500"/>
              <a:buNone/>
              <a:defRPr>
                <a:solidFill>
                  <a:schemeClr val="lt1"/>
                </a:solidFill>
              </a:defRPr>
            </a:lvl4pPr>
            <a:lvl5pPr lvl="4" algn="ctr">
              <a:spcBef>
                <a:spcPts val="1000"/>
              </a:spcBef>
              <a:spcAft>
                <a:spcPts val="0"/>
              </a:spcAft>
              <a:buClr>
                <a:schemeClr val="lt1"/>
              </a:buClr>
              <a:buSzPts val="6500"/>
              <a:buNone/>
              <a:defRPr>
                <a:solidFill>
                  <a:schemeClr val="lt1"/>
                </a:solidFill>
              </a:defRPr>
            </a:lvl5pPr>
            <a:lvl6pPr lvl="5" algn="ctr">
              <a:spcBef>
                <a:spcPts val="1000"/>
              </a:spcBef>
              <a:spcAft>
                <a:spcPts val="0"/>
              </a:spcAft>
              <a:buClr>
                <a:schemeClr val="lt1"/>
              </a:buClr>
              <a:buSzPts val="6500"/>
              <a:buNone/>
              <a:defRPr>
                <a:solidFill>
                  <a:schemeClr val="lt1"/>
                </a:solidFill>
              </a:defRPr>
            </a:lvl6pPr>
            <a:lvl7pPr lvl="6" algn="ctr">
              <a:spcBef>
                <a:spcPts val="1000"/>
              </a:spcBef>
              <a:spcAft>
                <a:spcPts val="0"/>
              </a:spcAft>
              <a:buClr>
                <a:schemeClr val="lt1"/>
              </a:buClr>
              <a:buSzPts val="6500"/>
              <a:buNone/>
              <a:defRPr>
                <a:solidFill>
                  <a:schemeClr val="lt1"/>
                </a:solidFill>
              </a:defRPr>
            </a:lvl7pPr>
            <a:lvl8pPr lvl="7" algn="ctr">
              <a:spcBef>
                <a:spcPts val="1000"/>
              </a:spcBef>
              <a:spcAft>
                <a:spcPts val="0"/>
              </a:spcAft>
              <a:buClr>
                <a:schemeClr val="lt1"/>
              </a:buClr>
              <a:buSzPts val="6500"/>
              <a:buNone/>
              <a:defRPr>
                <a:solidFill>
                  <a:schemeClr val="lt1"/>
                </a:solidFill>
              </a:defRPr>
            </a:lvl8pPr>
            <a:lvl9pPr lvl="8" algn="ctr">
              <a:spcBef>
                <a:spcPts val="1000"/>
              </a:spcBef>
              <a:spcAft>
                <a:spcPts val="1000"/>
              </a:spcAft>
              <a:buClr>
                <a:schemeClr val="lt1"/>
              </a:buClr>
              <a:buSzPts val="6500"/>
              <a:buNone/>
              <a:defRPr>
                <a:solidFill>
                  <a:schemeClr val="lt1"/>
                </a:solidFill>
              </a:defRPr>
            </a:lvl9pPr>
          </a:lstStyle>
          <a:p>
            <a:endParaRPr/>
          </a:p>
        </p:txBody>
      </p:sp>
      <p:pic>
        <p:nvPicPr>
          <p:cNvPr id="186" name="Google Shape;186;p29"/>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rk blue - L - case study">
  <p:cSld name="CUSTOM_6_1">
    <p:spTree>
      <p:nvGrpSpPr>
        <p:cNvPr id="1" name="Shape 187"/>
        <p:cNvGrpSpPr/>
        <p:nvPr/>
      </p:nvGrpSpPr>
      <p:grpSpPr>
        <a:xfrm>
          <a:off x="0" y="0"/>
          <a:ext cx="0" cy="0"/>
          <a:chOff x="0" y="0"/>
          <a:chExt cx="0" cy="0"/>
        </a:xfrm>
      </p:grpSpPr>
      <p:grpSp>
        <p:nvGrpSpPr>
          <p:cNvPr id="188" name="Google Shape;188;p30"/>
          <p:cNvGrpSpPr/>
          <p:nvPr/>
        </p:nvGrpSpPr>
        <p:grpSpPr>
          <a:xfrm>
            <a:off x="-425" y="1558462"/>
            <a:ext cx="9144451" cy="3416656"/>
            <a:chOff x="-47925" y="2360652"/>
            <a:chExt cx="9223775" cy="2528609"/>
          </a:xfrm>
        </p:grpSpPr>
        <p:sp>
          <p:nvSpPr>
            <p:cNvPr id="189" name="Google Shape;189;p30"/>
            <p:cNvSpPr/>
            <p:nvPr/>
          </p:nvSpPr>
          <p:spPr>
            <a:xfrm rot="-10799940">
              <a:off x="-47782" y="2360733"/>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rot="-60" flipH="1">
              <a:off x="-47782" y="3745244"/>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30"/>
          <p:cNvSpPr txBox="1"/>
          <p:nvPr/>
        </p:nvSpPr>
        <p:spPr>
          <a:xfrm>
            <a:off x="1034989" y="2256995"/>
            <a:ext cx="7200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What</a:t>
            </a:r>
            <a:endParaRPr sz="1500" b="1">
              <a:solidFill>
                <a:schemeClr val="lt1"/>
              </a:solidFill>
              <a:latin typeface="DM Sans"/>
              <a:ea typeface="DM Sans"/>
              <a:cs typeface="DM Sans"/>
              <a:sym typeface="DM Sans"/>
            </a:endParaRPr>
          </a:p>
        </p:txBody>
      </p:sp>
      <p:sp>
        <p:nvSpPr>
          <p:cNvPr id="193" name="Google Shape;193;p30"/>
          <p:cNvSpPr txBox="1"/>
          <p:nvPr/>
        </p:nvSpPr>
        <p:spPr>
          <a:xfrm>
            <a:off x="2874271" y="2256983"/>
            <a:ext cx="7200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Why</a:t>
            </a:r>
            <a:endParaRPr sz="1500" b="1">
              <a:solidFill>
                <a:schemeClr val="lt1"/>
              </a:solidFill>
              <a:latin typeface="DM Sans"/>
              <a:ea typeface="DM Sans"/>
              <a:cs typeface="DM Sans"/>
              <a:sym typeface="DM Sans"/>
            </a:endParaRPr>
          </a:p>
        </p:txBody>
      </p:sp>
      <p:sp>
        <p:nvSpPr>
          <p:cNvPr id="194" name="Google Shape;194;p30"/>
          <p:cNvSpPr txBox="1"/>
          <p:nvPr/>
        </p:nvSpPr>
        <p:spPr>
          <a:xfrm>
            <a:off x="4729185" y="2256995"/>
            <a:ext cx="7200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How</a:t>
            </a:r>
            <a:endParaRPr sz="1500" b="1">
              <a:solidFill>
                <a:schemeClr val="lt1"/>
              </a:solidFill>
              <a:latin typeface="DM Sans"/>
              <a:ea typeface="DM Sans"/>
              <a:cs typeface="DM Sans"/>
              <a:sym typeface="DM Sans"/>
            </a:endParaRPr>
          </a:p>
        </p:txBody>
      </p:sp>
      <p:sp>
        <p:nvSpPr>
          <p:cNvPr id="195" name="Google Shape;195;p30"/>
          <p:cNvSpPr txBox="1"/>
          <p:nvPr/>
        </p:nvSpPr>
        <p:spPr>
          <a:xfrm>
            <a:off x="6516752" y="2256975"/>
            <a:ext cx="8637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Result</a:t>
            </a:r>
            <a:endParaRPr sz="1500" b="1">
              <a:solidFill>
                <a:schemeClr val="lt1"/>
              </a:solidFill>
              <a:latin typeface="DM Sans"/>
              <a:ea typeface="DM Sans"/>
              <a:cs typeface="DM Sans"/>
              <a:sym typeface="DM Sans"/>
            </a:endParaRPr>
          </a:p>
        </p:txBody>
      </p:sp>
      <p:sp>
        <p:nvSpPr>
          <p:cNvPr id="196" name="Google Shape;196;p30"/>
          <p:cNvSpPr txBox="1">
            <a:spLocks noGrp="1"/>
          </p:cNvSpPr>
          <p:nvPr>
            <p:ph type="subTitle" idx="1"/>
          </p:nvPr>
        </p:nvSpPr>
        <p:spPr>
          <a:xfrm>
            <a:off x="663375" y="588000"/>
            <a:ext cx="3754200" cy="429600"/>
          </a:xfrm>
          <a:prstGeom prst="rect">
            <a:avLst/>
          </a:prstGeom>
          <a:noFill/>
          <a:ln>
            <a:noFill/>
          </a:ln>
        </p:spPr>
        <p:txBody>
          <a:bodyPr spcFirstLastPara="1" wrap="square" lIns="0" tIns="91425" rIns="0" bIns="91425" anchor="t" anchorCtr="0">
            <a:noAutofit/>
          </a:bodyPr>
          <a:lstStyle>
            <a:lvl1pPr lvl="0">
              <a:spcBef>
                <a:spcPts val="0"/>
              </a:spcBef>
              <a:spcAft>
                <a:spcPts val="0"/>
              </a:spcAft>
              <a:buClr>
                <a:srgbClr val="335A45"/>
              </a:buClr>
              <a:buSzPts val="1400"/>
              <a:buFont typeface="Playfair Display Medium"/>
              <a:buNone/>
              <a:defRPr>
                <a:solidFill>
                  <a:srgbClr val="335A45"/>
                </a:solidFill>
                <a:latin typeface="Playfair Display Medium"/>
                <a:ea typeface="Playfair Display Medium"/>
                <a:cs typeface="Playfair Display Medium"/>
                <a:sym typeface="Playfair Display Medium"/>
              </a:defRPr>
            </a:lvl1pPr>
            <a:lvl2pPr lvl="1">
              <a:spcBef>
                <a:spcPts val="0"/>
              </a:spcBef>
              <a:spcAft>
                <a:spcPts val="0"/>
              </a:spcAft>
              <a:buClr>
                <a:srgbClr val="335A45"/>
              </a:buClr>
              <a:buSzPts val="1400"/>
              <a:buNone/>
              <a:defRPr>
                <a:solidFill>
                  <a:srgbClr val="335A45"/>
                </a:solidFill>
              </a:defRPr>
            </a:lvl2pPr>
            <a:lvl3pPr lvl="2">
              <a:spcBef>
                <a:spcPts val="0"/>
              </a:spcBef>
              <a:spcAft>
                <a:spcPts val="0"/>
              </a:spcAft>
              <a:buClr>
                <a:srgbClr val="335A45"/>
              </a:buClr>
              <a:buSzPts val="1400"/>
              <a:buNone/>
              <a:defRPr>
                <a:solidFill>
                  <a:srgbClr val="335A45"/>
                </a:solidFill>
              </a:defRPr>
            </a:lvl3pPr>
            <a:lvl4pPr lvl="3">
              <a:spcBef>
                <a:spcPts val="0"/>
              </a:spcBef>
              <a:spcAft>
                <a:spcPts val="0"/>
              </a:spcAft>
              <a:buClr>
                <a:srgbClr val="335A45"/>
              </a:buClr>
              <a:buSzPts val="1400"/>
              <a:buNone/>
              <a:defRPr>
                <a:solidFill>
                  <a:srgbClr val="335A45"/>
                </a:solidFill>
              </a:defRPr>
            </a:lvl4pPr>
            <a:lvl5pPr lvl="4">
              <a:spcBef>
                <a:spcPts val="0"/>
              </a:spcBef>
              <a:spcAft>
                <a:spcPts val="0"/>
              </a:spcAft>
              <a:buClr>
                <a:srgbClr val="335A45"/>
              </a:buClr>
              <a:buSzPts val="1400"/>
              <a:buNone/>
              <a:defRPr>
                <a:solidFill>
                  <a:srgbClr val="335A45"/>
                </a:solidFill>
              </a:defRPr>
            </a:lvl5pPr>
            <a:lvl6pPr lvl="5">
              <a:spcBef>
                <a:spcPts val="0"/>
              </a:spcBef>
              <a:spcAft>
                <a:spcPts val="0"/>
              </a:spcAft>
              <a:buClr>
                <a:srgbClr val="335A45"/>
              </a:buClr>
              <a:buSzPts val="1400"/>
              <a:buNone/>
              <a:defRPr>
                <a:solidFill>
                  <a:srgbClr val="335A45"/>
                </a:solidFill>
              </a:defRPr>
            </a:lvl6pPr>
            <a:lvl7pPr lvl="6">
              <a:spcBef>
                <a:spcPts val="0"/>
              </a:spcBef>
              <a:spcAft>
                <a:spcPts val="0"/>
              </a:spcAft>
              <a:buClr>
                <a:srgbClr val="335A45"/>
              </a:buClr>
              <a:buSzPts val="1400"/>
              <a:buNone/>
              <a:defRPr>
                <a:solidFill>
                  <a:srgbClr val="335A45"/>
                </a:solidFill>
              </a:defRPr>
            </a:lvl7pPr>
            <a:lvl8pPr lvl="7">
              <a:spcBef>
                <a:spcPts val="0"/>
              </a:spcBef>
              <a:spcAft>
                <a:spcPts val="0"/>
              </a:spcAft>
              <a:buClr>
                <a:srgbClr val="335A45"/>
              </a:buClr>
              <a:buSzPts val="1400"/>
              <a:buNone/>
              <a:defRPr>
                <a:solidFill>
                  <a:srgbClr val="335A45"/>
                </a:solidFill>
              </a:defRPr>
            </a:lvl8pPr>
            <a:lvl9pPr lvl="8">
              <a:spcBef>
                <a:spcPts val="0"/>
              </a:spcBef>
              <a:spcAft>
                <a:spcPts val="0"/>
              </a:spcAft>
              <a:buClr>
                <a:srgbClr val="335A45"/>
              </a:buClr>
              <a:buSzPts val="1400"/>
              <a:buNone/>
              <a:defRPr>
                <a:solidFill>
                  <a:srgbClr val="335A45"/>
                </a:solidFill>
              </a:defRPr>
            </a:lvl9pPr>
          </a:lstStyle>
          <a:p>
            <a:endParaRPr/>
          </a:p>
        </p:txBody>
      </p:sp>
      <p:sp>
        <p:nvSpPr>
          <p:cNvPr id="197" name="Google Shape;197;p30"/>
          <p:cNvSpPr txBox="1">
            <a:spLocks noGrp="1"/>
          </p:cNvSpPr>
          <p:nvPr>
            <p:ph type="title"/>
          </p:nvPr>
        </p:nvSpPr>
        <p:spPr>
          <a:xfrm>
            <a:off x="663375" y="874425"/>
            <a:ext cx="6592800" cy="5259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rgbClr val="335A45"/>
              </a:buClr>
              <a:buSzPts val="6500"/>
              <a:buNone/>
              <a:defRPr>
                <a:solidFill>
                  <a:srgbClr val="335A45"/>
                </a:solidFill>
                <a:latin typeface="DM Sans"/>
                <a:ea typeface="DM Sans"/>
                <a:cs typeface="DM Sans"/>
                <a:sym typeface="DM Sans"/>
              </a:defRPr>
            </a:lvl2pPr>
            <a:lvl3pPr lvl="2">
              <a:spcBef>
                <a:spcPts val="1000"/>
              </a:spcBef>
              <a:spcAft>
                <a:spcPts val="0"/>
              </a:spcAft>
              <a:buClr>
                <a:srgbClr val="335A45"/>
              </a:buClr>
              <a:buSzPts val="6500"/>
              <a:buNone/>
              <a:defRPr>
                <a:solidFill>
                  <a:srgbClr val="335A45"/>
                </a:solidFill>
                <a:latin typeface="DM Sans"/>
                <a:ea typeface="DM Sans"/>
                <a:cs typeface="DM Sans"/>
                <a:sym typeface="DM Sans"/>
              </a:defRPr>
            </a:lvl3pPr>
            <a:lvl4pPr lvl="3">
              <a:spcBef>
                <a:spcPts val="1000"/>
              </a:spcBef>
              <a:spcAft>
                <a:spcPts val="0"/>
              </a:spcAft>
              <a:buClr>
                <a:srgbClr val="335A45"/>
              </a:buClr>
              <a:buSzPts val="6500"/>
              <a:buNone/>
              <a:defRPr>
                <a:solidFill>
                  <a:srgbClr val="335A45"/>
                </a:solidFill>
                <a:latin typeface="DM Sans"/>
                <a:ea typeface="DM Sans"/>
                <a:cs typeface="DM Sans"/>
                <a:sym typeface="DM Sans"/>
              </a:defRPr>
            </a:lvl4pPr>
            <a:lvl5pPr lvl="4">
              <a:spcBef>
                <a:spcPts val="1000"/>
              </a:spcBef>
              <a:spcAft>
                <a:spcPts val="0"/>
              </a:spcAft>
              <a:buClr>
                <a:srgbClr val="335A45"/>
              </a:buClr>
              <a:buSzPts val="6500"/>
              <a:buNone/>
              <a:defRPr>
                <a:solidFill>
                  <a:srgbClr val="335A45"/>
                </a:solidFill>
                <a:latin typeface="DM Sans"/>
                <a:ea typeface="DM Sans"/>
                <a:cs typeface="DM Sans"/>
                <a:sym typeface="DM Sans"/>
              </a:defRPr>
            </a:lvl5pPr>
            <a:lvl6pPr lvl="5">
              <a:spcBef>
                <a:spcPts val="1000"/>
              </a:spcBef>
              <a:spcAft>
                <a:spcPts val="0"/>
              </a:spcAft>
              <a:buClr>
                <a:srgbClr val="335A45"/>
              </a:buClr>
              <a:buSzPts val="6500"/>
              <a:buNone/>
              <a:defRPr>
                <a:solidFill>
                  <a:srgbClr val="335A45"/>
                </a:solidFill>
                <a:latin typeface="DM Sans"/>
                <a:ea typeface="DM Sans"/>
                <a:cs typeface="DM Sans"/>
                <a:sym typeface="DM Sans"/>
              </a:defRPr>
            </a:lvl6pPr>
            <a:lvl7pPr lvl="6">
              <a:spcBef>
                <a:spcPts val="1000"/>
              </a:spcBef>
              <a:spcAft>
                <a:spcPts val="0"/>
              </a:spcAft>
              <a:buClr>
                <a:srgbClr val="335A45"/>
              </a:buClr>
              <a:buSzPts val="6500"/>
              <a:buNone/>
              <a:defRPr>
                <a:solidFill>
                  <a:srgbClr val="335A45"/>
                </a:solidFill>
                <a:latin typeface="DM Sans"/>
                <a:ea typeface="DM Sans"/>
                <a:cs typeface="DM Sans"/>
                <a:sym typeface="DM Sans"/>
              </a:defRPr>
            </a:lvl7pPr>
            <a:lvl8pPr lvl="7">
              <a:spcBef>
                <a:spcPts val="1000"/>
              </a:spcBef>
              <a:spcAft>
                <a:spcPts val="0"/>
              </a:spcAft>
              <a:buClr>
                <a:srgbClr val="335A45"/>
              </a:buClr>
              <a:buSzPts val="6500"/>
              <a:buNone/>
              <a:defRPr>
                <a:solidFill>
                  <a:srgbClr val="335A45"/>
                </a:solidFill>
                <a:latin typeface="DM Sans"/>
                <a:ea typeface="DM Sans"/>
                <a:cs typeface="DM Sans"/>
                <a:sym typeface="DM Sans"/>
              </a:defRPr>
            </a:lvl8pPr>
            <a:lvl9pPr lvl="8">
              <a:spcBef>
                <a:spcPts val="1000"/>
              </a:spcBef>
              <a:spcAft>
                <a:spcPts val="1000"/>
              </a:spcAft>
              <a:buClr>
                <a:srgbClr val="335A45"/>
              </a:buClr>
              <a:buSzPts val="6500"/>
              <a:buNone/>
              <a:defRPr>
                <a:solidFill>
                  <a:srgbClr val="335A45"/>
                </a:solidFill>
                <a:latin typeface="DM Sans"/>
                <a:ea typeface="DM Sans"/>
                <a:cs typeface="DM Sans"/>
                <a:sym typeface="DM Sans"/>
              </a:defRPr>
            </a:lvl9pPr>
          </a:lstStyle>
          <a:p>
            <a:endParaRPr/>
          </a:p>
        </p:txBody>
      </p:sp>
      <p:sp>
        <p:nvSpPr>
          <p:cNvPr id="198" name="Google Shape;198;p30"/>
          <p:cNvSpPr/>
          <p:nvPr/>
        </p:nvSpPr>
        <p:spPr>
          <a:xfrm>
            <a:off x="565379" y="2350763"/>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2406354" y="2350738"/>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4247329" y="2350763"/>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6051354" y="2350738"/>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txBox="1">
            <a:spLocks noGrp="1"/>
          </p:cNvSpPr>
          <p:nvPr>
            <p:ph type="body" idx="2"/>
          </p:nvPr>
        </p:nvSpPr>
        <p:spPr>
          <a:xfrm>
            <a:off x="58800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03" name="Google Shape;203;p30"/>
          <p:cNvSpPr txBox="1">
            <a:spLocks noGrp="1"/>
          </p:cNvSpPr>
          <p:nvPr>
            <p:ph type="body" idx="3"/>
          </p:nvPr>
        </p:nvSpPr>
        <p:spPr>
          <a:xfrm>
            <a:off x="240635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04" name="Google Shape;204;p30"/>
          <p:cNvSpPr txBox="1">
            <a:spLocks noGrp="1"/>
          </p:cNvSpPr>
          <p:nvPr>
            <p:ph type="body" idx="4"/>
          </p:nvPr>
        </p:nvSpPr>
        <p:spPr>
          <a:xfrm>
            <a:off x="422470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05" name="Google Shape;205;p30"/>
          <p:cNvSpPr txBox="1">
            <a:spLocks noGrp="1"/>
          </p:cNvSpPr>
          <p:nvPr>
            <p:ph type="body" idx="5"/>
          </p:nvPr>
        </p:nvSpPr>
        <p:spPr>
          <a:xfrm>
            <a:off x="604305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06" name="Google Shape;206;p30"/>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pic>
        <p:nvPicPr>
          <p:cNvPr id="207" name="Google Shape;207;p30"/>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 Dark blue - M - team">
  <p:cSld name="CUSTOM_8">
    <p:spTree>
      <p:nvGrpSpPr>
        <p:cNvPr id="1" name="Shape 208"/>
        <p:cNvGrpSpPr/>
        <p:nvPr/>
      </p:nvGrpSpPr>
      <p:grpSpPr>
        <a:xfrm>
          <a:off x="0" y="0"/>
          <a:ext cx="0" cy="0"/>
          <a:chOff x="0" y="0"/>
          <a:chExt cx="0" cy="0"/>
        </a:xfrm>
      </p:grpSpPr>
      <p:sp>
        <p:nvSpPr>
          <p:cNvPr id="209" name="Google Shape;209;p31"/>
          <p:cNvSpPr txBox="1"/>
          <p:nvPr/>
        </p:nvSpPr>
        <p:spPr>
          <a:xfrm>
            <a:off x="705757" y="1070695"/>
            <a:ext cx="5225100" cy="87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GB" sz="4500" b="1">
                <a:solidFill>
                  <a:srgbClr val="335A45"/>
                </a:solidFill>
                <a:latin typeface="Oswald"/>
                <a:ea typeface="Oswald"/>
                <a:cs typeface="Oswald"/>
                <a:sym typeface="Oswald"/>
              </a:rPr>
              <a:t>MEET THE TEAM</a:t>
            </a:r>
            <a:endParaRPr sz="4500" b="1">
              <a:solidFill>
                <a:srgbClr val="335A45"/>
              </a:solidFill>
              <a:latin typeface="Oswald"/>
              <a:ea typeface="Oswald"/>
              <a:cs typeface="Oswald"/>
              <a:sym typeface="Oswald"/>
            </a:endParaRPr>
          </a:p>
        </p:txBody>
      </p:sp>
      <p:grpSp>
        <p:nvGrpSpPr>
          <p:cNvPr id="210" name="Google Shape;210;p31"/>
          <p:cNvGrpSpPr/>
          <p:nvPr/>
        </p:nvGrpSpPr>
        <p:grpSpPr>
          <a:xfrm>
            <a:off x="-39825" y="2247692"/>
            <a:ext cx="9223657" cy="2948798"/>
            <a:chOff x="-47782" y="926927"/>
            <a:chExt cx="9223657" cy="2895805"/>
          </a:xfrm>
        </p:grpSpPr>
        <p:sp>
          <p:nvSpPr>
            <p:cNvPr id="211" name="Google Shape;211;p31"/>
            <p:cNvSpPr/>
            <p:nvPr/>
          </p:nvSpPr>
          <p:spPr>
            <a:xfrm rot="-10799940">
              <a:off x="-47782" y="927008"/>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9825" y="1162932"/>
              <a:ext cx="9215700" cy="26598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31"/>
          <p:cNvSpPr>
            <a:spLocks noGrp="1"/>
          </p:cNvSpPr>
          <p:nvPr>
            <p:ph type="pic" idx="2"/>
          </p:nvPr>
        </p:nvSpPr>
        <p:spPr>
          <a:xfrm>
            <a:off x="741600" y="2183625"/>
            <a:ext cx="1090500" cy="1090500"/>
          </a:xfrm>
          <a:prstGeom prst="rect">
            <a:avLst/>
          </a:prstGeom>
          <a:noFill/>
          <a:ln>
            <a:noFill/>
          </a:ln>
        </p:spPr>
      </p:sp>
      <p:sp>
        <p:nvSpPr>
          <p:cNvPr id="214" name="Google Shape;214;p31"/>
          <p:cNvSpPr>
            <a:spLocks noGrp="1"/>
          </p:cNvSpPr>
          <p:nvPr>
            <p:ph type="pic" idx="3"/>
          </p:nvPr>
        </p:nvSpPr>
        <p:spPr>
          <a:xfrm>
            <a:off x="7311900" y="2183625"/>
            <a:ext cx="1090500" cy="1090500"/>
          </a:xfrm>
          <a:prstGeom prst="rect">
            <a:avLst/>
          </a:prstGeom>
          <a:noFill/>
          <a:ln>
            <a:noFill/>
          </a:ln>
        </p:spPr>
      </p:sp>
      <p:sp>
        <p:nvSpPr>
          <p:cNvPr id="215" name="Google Shape;215;p31"/>
          <p:cNvSpPr>
            <a:spLocks noGrp="1"/>
          </p:cNvSpPr>
          <p:nvPr>
            <p:ph type="pic" idx="4"/>
          </p:nvPr>
        </p:nvSpPr>
        <p:spPr>
          <a:xfrm>
            <a:off x="5669325" y="2183625"/>
            <a:ext cx="1090500" cy="1090500"/>
          </a:xfrm>
          <a:prstGeom prst="rect">
            <a:avLst/>
          </a:prstGeom>
          <a:noFill/>
          <a:ln>
            <a:noFill/>
          </a:ln>
        </p:spPr>
      </p:sp>
      <p:sp>
        <p:nvSpPr>
          <p:cNvPr id="216" name="Google Shape;216;p31"/>
          <p:cNvSpPr>
            <a:spLocks noGrp="1"/>
          </p:cNvSpPr>
          <p:nvPr>
            <p:ph type="pic" idx="5"/>
          </p:nvPr>
        </p:nvSpPr>
        <p:spPr>
          <a:xfrm>
            <a:off x="4026750" y="2183625"/>
            <a:ext cx="1090500" cy="1090500"/>
          </a:xfrm>
          <a:prstGeom prst="rect">
            <a:avLst/>
          </a:prstGeom>
          <a:noFill/>
          <a:ln>
            <a:noFill/>
          </a:ln>
        </p:spPr>
      </p:sp>
      <p:sp>
        <p:nvSpPr>
          <p:cNvPr id="217" name="Google Shape;217;p31"/>
          <p:cNvSpPr>
            <a:spLocks noGrp="1"/>
          </p:cNvSpPr>
          <p:nvPr>
            <p:ph type="pic" idx="6"/>
          </p:nvPr>
        </p:nvSpPr>
        <p:spPr>
          <a:xfrm>
            <a:off x="2384175" y="2183625"/>
            <a:ext cx="1090500" cy="1090500"/>
          </a:xfrm>
          <a:prstGeom prst="rect">
            <a:avLst/>
          </a:prstGeom>
          <a:noFill/>
          <a:ln>
            <a:noFill/>
          </a:ln>
        </p:spPr>
      </p:sp>
      <p:sp>
        <p:nvSpPr>
          <p:cNvPr id="218" name="Google Shape;218;p31"/>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219" name="Google Shape;219;p31"/>
          <p:cNvSpPr txBox="1">
            <a:spLocks noGrp="1"/>
          </p:cNvSpPr>
          <p:nvPr>
            <p:ph type="subTitle" idx="1"/>
          </p:nvPr>
        </p:nvSpPr>
        <p:spPr>
          <a:xfrm>
            <a:off x="741600"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a:endParaRPr/>
          </a:p>
        </p:txBody>
      </p:sp>
      <p:sp>
        <p:nvSpPr>
          <p:cNvPr id="220" name="Google Shape;220;p31"/>
          <p:cNvSpPr txBox="1">
            <a:spLocks noGrp="1"/>
          </p:cNvSpPr>
          <p:nvPr>
            <p:ph type="body" idx="7"/>
          </p:nvPr>
        </p:nvSpPr>
        <p:spPr>
          <a:xfrm>
            <a:off x="741600"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21" name="Google Shape;221;p31"/>
          <p:cNvSpPr txBox="1">
            <a:spLocks noGrp="1"/>
          </p:cNvSpPr>
          <p:nvPr>
            <p:ph type="subTitle" idx="8"/>
          </p:nvPr>
        </p:nvSpPr>
        <p:spPr>
          <a:xfrm>
            <a:off x="2384175"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a:endParaRPr/>
          </a:p>
        </p:txBody>
      </p:sp>
      <p:sp>
        <p:nvSpPr>
          <p:cNvPr id="222" name="Google Shape;222;p31"/>
          <p:cNvSpPr txBox="1">
            <a:spLocks noGrp="1"/>
          </p:cNvSpPr>
          <p:nvPr>
            <p:ph type="body" idx="9"/>
          </p:nvPr>
        </p:nvSpPr>
        <p:spPr>
          <a:xfrm>
            <a:off x="2384175"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23" name="Google Shape;223;p31"/>
          <p:cNvSpPr txBox="1">
            <a:spLocks noGrp="1"/>
          </p:cNvSpPr>
          <p:nvPr>
            <p:ph type="subTitle" idx="13"/>
          </p:nvPr>
        </p:nvSpPr>
        <p:spPr>
          <a:xfrm>
            <a:off x="4026750"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a:endParaRPr/>
          </a:p>
        </p:txBody>
      </p:sp>
      <p:sp>
        <p:nvSpPr>
          <p:cNvPr id="224" name="Google Shape;224;p31"/>
          <p:cNvSpPr txBox="1">
            <a:spLocks noGrp="1"/>
          </p:cNvSpPr>
          <p:nvPr>
            <p:ph type="body" idx="14"/>
          </p:nvPr>
        </p:nvSpPr>
        <p:spPr>
          <a:xfrm>
            <a:off x="4026750"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25" name="Google Shape;225;p31"/>
          <p:cNvSpPr txBox="1">
            <a:spLocks noGrp="1"/>
          </p:cNvSpPr>
          <p:nvPr>
            <p:ph type="subTitle" idx="15"/>
          </p:nvPr>
        </p:nvSpPr>
        <p:spPr>
          <a:xfrm>
            <a:off x="7311900"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a:endParaRPr/>
          </a:p>
        </p:txBody>
      </p:sp>
      <p:sp>
        <p:nvSpPr>
          <p:cNvPr id="226" name="Google Shape;226;p31"/>
          <p:cNvSpPr txBox="1">
            <a:spLocks noGrp="1"/>
          </p:cNvSpPr>
          <p:nvPr>
            <p:ph type="body" idx="16"/>
          </p:nvPr>
        </p:nvSpPr>
        <p:spPr>
          <a:xfrm>
            <a:off x="7311900"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27" name="Google Shape;227;p31"/>
          <p:cNvSpPr txBox="1">
            <a:spLocks noGrp="1"/>
          </p:cNvSpPr>
          <p:nvPr>
            <p:ph type="subTitle" idx="17"/>
          </p:nvPr>
        </p:nvSpPr>
        <p:spPr>
          <a:xfrm>
            <a:off x="5669325"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a:endParaRPr/>
          </a:p>
        </p:txBody>
      </p:sp>
      <p:sp>
        <p:nvSpPr>
          <p:cNvPr id="228" name="Google Shape;228;p31"/>
          <p:cNvSpPr txBox="1">
            <a:spLocks noGrp="1"/>
          </p:cNvSpPr>
          <p:nvPr>
            <p:ph type="body" idx="18"/>
          </p:nvPr>
        </p:nvSpPr>
        <p:spPr>
          <a:xfrm>
            <a:off x="5669325"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pic>
        <p:nvPicPr>
          <p:cNvPr id="229" name="Google Shape;229;p31"/>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 Dark blue - N - blank colour">
  <p:cSld name="CUSTOM_15">
    <p:bg>
      <p:bgPr>
        <a:solidFill>
          <a:srgbClr val="335A45"/>
        </a:solidFill>
        <a:effectLst/>
      </p:bgPr>
    </p:bg>
    <p:spTree>
      <p:nvGrpSpPr>
        <p:cNvPr id="1" name="Shape 230"/>
        <p:cNvGrpSpPr/>
        <p:nvPr/>
      </p:nvGrpSpPr>
      <p:grpSpPr>
        <a:xfrm>
          <a:off x="0" y="0"/>
          <a:ext cx="0" cy="0"/>
          <a:chOff x="0" y="0"/>
          <a:chExt cx="0" cy="0"/>
        </a:xfrm>
      </p:grpSpPr>
      <p:sp>
        <p:nvSpPr>
          <p:cNvPr id="231" name="Google Shape;231;p32"/>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232" name="Google Shape;232;p32"/>
          <p:cNvSpPr txBox="1">
            <a:spLocks noGrp="1"/>
          </p:cNvSpPr>
          <p:nvPr>
            <p:ph type="title"/>
          </p:nvPr>
        </p:nvSpPr>
        <p:spPr>
          <a:xfrm>
            <a:off x="734675" y="1984800"/>
            <a:ext cx="8050500" cy="1173900"/>
          </a:xfrm>
          <a:prstGeom prst="rect">
            <a:avLst/>
          </a:prstGeom>
        </p:spPr>
        <p:txBody>
          <a:bodyPr spcFirstLastPara="1" wrap="square" lIns="0" tIns="91425" rIns="0" bIns="91425" anchor="ctr" anchorCtr="0">
            <a:noAutofit/>
          </a:bodyPr>
          <a:lstStyle>
            <a:lvl1pPr lvl="0">
              <a:lnSpc>
                <a:spcPct val="100000"/>
              </a:lnSpc>
              <a:spcBef>
                <a:spcPts val="0"/>
              </a:spcBef>
              <a:spcAft>
                <a:spcPts val="0"/>
              </a:spcAft>
              <a:buClr>
                <a:schemeClr val="lt1"/>
              </a:buClr>
              <a:buSzPts val="6500"/>
              <a:buNone/>
              <a:defRPr>
                <a:solidFill>
                  <a:schemeClr val="lt1"/>
                </a:solidFill>
              </a:defRPr>
            </a:lvl1pPr>
            <a:lvl2pPr lvl="1">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2pPr>
            <a:lvl3pPr lvl="2">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3pPr>
            <a:lvl4pPr lvl="3">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4pPr>
            <a:lvl5pPr lvl="4">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5pPr>
            <a:lvl6pPr lvl="5">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6pPr>
            <a:lvl7pPr lvl="6">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7pPr>
            <a:lvl8pPr lvl="7">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8pPr>
            <a:lvl9pPr lvl="8">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9pPr>
          </a:lstStyle>
          <a:p>
            <a:endParaRPr/>
          </a:p>
        </p:txBody>
      </p:sp>
      <p:pic>
        <p:nvPicPr>
          <p:cNvPr id="233" name="Google Shape;233;p32"/>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 Dark blue - O - Thank you">
  <p:cSld name="CUSTOM_11">
    <p:bg>
      <p:bgPr>
        <a:solidFill>
          <a:srgbClr val="335A45"/>
        </a:solidFill>
        <a:effectLst/>
      </p:bgPr>
    </p:bg>
    <p:spTree>
      <p:nvGrpSpPr>
        <p:cNvPr id="1" name="Shape 234"/>
        <p:cNvGrpSpPr/>
        <p:nvPr/>
      </p:nvGrpSpPr>
      <p:grpSpPr>
        <a:xfrm>
          <a:off x="0" y="0"/>
          <a:ext cx="0" cy="0"/>
          <a:chOff x="0" y="0"/>
          <a:chExt cx="0" cy="0"/>
        </a:xfrm>
      </p:grpSpPr>
      <p:sp>
        <p:nvSpPr>
          <p:cNvPr id="235" name="Google Shape;235;p33"/>
          <p:cNvSpPr txBox="1"/>
          <p:nvPr/>
        </p:nvSpPr>
        <p:spPr>
          <a:xfrm>
            <a:off x="1613950" y="1750550"/>
            <a:ext cx="5787300" cy="11853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GB" sz="5000" b="1">
                <a:solidFill>
                  <a:schemeClr val="lt1"/>
                </a:solidFill>
                <a:latin typeface="Work Sans"/>
                <a:ea typeface="Work Sans"/>
                <a:cs typeface="Work Sans"/>
                <a:sym typeface="Work Sans"/>
              </a:rPr>
              <a:t>Thank you</a:t>
            </a:r>
            <a:endParaRPr sz="5000" b="1">
              <a:solidFill>
                <a:schemeClr val="lt1"/>
              </a:solidFill>
              <a:latin typeface="Work Sans"/>
              <a:ea typeface="Work Sans"/>
              <a:cs typeface="Work Sans"/>
              <a:sym typeface="Work Sans"/>
            </a:endParaRPr>
          </a:p>
        </p:txBody>
      </p:sp>
      <p:pic>
        <p:nvPicPr>
          <p:cNvPr id="236" name="Google Shape;236;p33"/>
          <p:cNvPicPr preferRelativeResize="0"/>
          <p:nvPr/>
        </p:nvPicPr>
        <p:blipFill>
          <a:blip r:embed="rId2">
            <a:alphaModFix/>
          </a:blip>
          <a:stretch>
            <a:fillRect/>
          </a:stretch>
        </p:blipFill>
        <p:spPr>
          <a:xfrm>
            <a:off x="1272073" y="2969138"/>
            <a:ext cx="1896549" cy="365100"/>
          </a:xfrm>
          <a:prstGeom prst="rect">
            <a:avLst/>
          </a:prstGeom>
          <a:noFill/>
          <a:ln>
            <a:noFill/>
          </a:ln>
        </p:spPr>
      </p:pic>
      <p:pic>
        <p:nvPicPr>
          <p:cNvPr id="237" name="Google Shape;237;p33"/>
          <p:cNvPicPr preferRelativeResize="0"/>
          <p:nvPr/>
        </p:nvPicPr>
        <p:blipFill rotWithShape="1">
          <a:blip r:embed="rId3">
            <a:alphaModFix/>
          </a:blip>
          <a:srcRect/>
          <a:stretch/>
        </p:blipFill>
        <p:spPr>
          <a:xfrm>
            <a:off x="3591650" y="2932700"/>
            <a:ext cx="1831900" cy="438000"/>
          </a:xfrm>
          <a:prstGeom prst="rect">
            <a:avLst/>
          </a:prstGeom>
          <a:noFill/>
          <a:ln>
            <a:noFill/>
          </a:ln>
        </p:spPr>
      </p:pic>
      <p:pic>
        <p:nvPicPr>
          <p:cNvPr id="238" name="Google Shape;238;p33"/>
          <p:cNvPicPr preferRelativeResize="0"/>
          <p:nvPr/>
        </p:nvPicPr>
        <p:blipFill rotWithShape="1">
          <a:blip r:embed="rId4">
            <a:alphaModFix/>
          </a:blip>
          <a:srcRect t="59" b="59"/>
          <a:stretch/>
        </p:blipFill>
        <p:spPr>
          <a:xfrm>
            <a:off x="5846575" y="2969150"/>
            <a:ext cx="1554623" cy="365100"/>
          </a:xfrm>
          <a:prstGeom prst="rect">
            <a:avLst/>
          </a:prstGeom>
          <a:noFill/>
          <a:ln>
            <a:noFill/>
          </a:ln>
        </p:spPr>
      </p:pic>
      <p:pic>
        <p:nvPicPr>
          <p:cNvPr id="239" name="Google Shape;239;p33"/>
          <p:cNvPicPr preferRelativeResize="0"/>
          <p:nvPr/>
        </p:nvPicPr>
        <p:blipFill>
          <a:blip r:embed="rId5">
            <a:alphaModFix/>
          </a:blip>
          <a:stretch>
            <a:fillRect/>
          </a:stretch>
        </p:blipFill>
        <p:spPr>
          <a:xfrm>
            <a:off x="175050" y="4478991"/>
            <a:ext cx="1290475" cy="54485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6"/>
        <p:cNvGrpSpPr/>
        <p:nvPr/>
      </p:nvGrpSpPr>
      <p:grpSpPr>
        <a:xfrm>
          <a:off x="0" y="0"/>
          <a:ext cx="0" cy="0"/>
          <a:chOff x="0" y="0"/>
          <a:chExt cx="0" cy="0"/>
        </a:xfrm>
      </p:grpSpPr>
      <p:sp>
        <p:nvSpPr>
          <p:cNvPr id="247" name="Google Shape;247;p3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8" name="Google Shape;248;p35"/>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49" name="Google Shape;249;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0" name="Google Shape;250;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1" name="Google Shape;251;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4" name="Google Shape;254;p3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5" name="Google Shape;255;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6" name="Google Shape;256;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7" name="Google Shape;257;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0" name="Google Shape;260;p37"/>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575"/>
              </a:buClr>
              <a:buSzPts val="1800"/>
              <a:buNone/>
              <a:defRPr sz="1800">
                <a:solidFill>
                  <a:srgbClr val="757575"/>
                </a:solidFill>
              </a:defRPr>
            </a:lvl1pPr>
            <a:lvl2pPr marL="914400" lvl="1" indent="-228600" algn="l">
              <a:lnSpc>
                <a:spcPct val="90000"/>
              </a:lnSpc>
              <a:spcBef>
                <a:spcPts val="400"/>
              </a:spcBef>
              <a:spcAft>
                <a:spcPts val="0"/>
              </a:spcAft>
              <a:buClr>
                <a:srgbClr val="757575"/>
              </a:buClr>
              <a:buSzPts val="1500"/>
              <a:buNone/>
              <a:defRPr sz="1500">
                <a:solidFill>
                  <a:srgbClr val="757575"/>
                </a:solidFill>
              </a:defRPr>
            </a:lvl2pPr>
            <a:lvl3pPr marL="1371600" lvl="2" indent="-228600" algn="l">
              <a:lnSpc>
                <a:spcPct val="90000"/>
              </a:lnSpc>
              <a:spcBef>
                <a:spcPts val="400"/>
              </a:spcBef>
              <a:spcAft>
                <a:spcPts val="0"/>
              </a:spcAft>
              <a:buClr>
                <a:srgbClr val="757575"/>
              </a:buClr>
              <a:buSzPts val="1400"/>
              <a:buNone/>
              <a:defRPr sz="1400">
                <a:solidFill>
                  <a:srgbClr val="757575"/>
                </a:solidFill>
              </a:defRPr>
            </a:lvl3pPr>
            <a:lvl4pPr marL="1828800" lvl="3" indent="-228600" algn="l">
              <a:lnSpc>
                <a:spcPct val="90000"/>
              </a:lnSpc>
              <a:spcBef>
                <a:spcPts val="400"/>
              </a:spcBef>
              <a:spcAft>
                <a:spcPts val="0"/>
              </a:spcAft>
              <a:buClr>
                <a:srgbClr val="757575"/>
              </a:buClr>
              <a:buSzPts val="1200"/>
              <a:buNone/>
              <a:defRPr sz="1200">
                <a:solidFill>
                  <a:srgbClr val="757575"/>
                </a:solidFill>
              </a:defRPr>
            </a:lvl4pPr>
            <a:lvl5pPr marL="2286000" lvl="4" indent="-228600" algn="l">
              <a:lnSpc>
                <a:spcPct val="90000"/>
              </a:lnSpc>
              <a:spcBef>
                <a:spcPts val="400"/>
              </a:spcBef>
              <a:spcAft>
                <a:spcPts val="0"/>
              </a:spcAft>
              <a:buClr>
                <a:srgbClr val="757575"/>
              </a:buClr>
              <a:buSzPts val="1200"/>
              <a:buNone/>
              <a:defRPr sz="1200">
                <a:solidFill>
                  <a:srgbClr val="757575"/>
                </a:solidFill>
              </a:defRPr>
            </a:lvl5pPr>
            <a:lvl6pPr marL="2743200" lvl="5" indent="-228600" algn="l">
              <a:lnSpc>
                <a:spcPct val="90000"/>
              </a:lnSpc>
              <a:spcBef>
                <a:spcPts val="400"/>
              </a:spcBef>
              <a:spcAft>
                <a:spcPts val="0"/>
              </a:spcAft>
              <a:buClr>
                <a:srgbClr val="757575"/>
              </a:buClr>
              <a:buSzPts val="1200"/>
              <a:buNone/>
              <a:defRPr sz="1200">
                <a:solidFill>
                  <a:srgbClr val="757575"/>
                </a:solidFill>
              </a:defRPr>
            </a:lvl6pPr>
            <a:lvl7pPr marL="3200400" lvl="6" indent="-228600" algn="l">
              <a:lnSpc>
                <a:spcPct val="90000"/>
              </a:lnSpc>
              <a:spcBef>
                <a:spcPts val="400"/>
              </a:spcBef>
              <a:spcAft>
                <a:spcPts val="0"/>
              </a:spcAft>
              <a:buClr>
                <a:srgbClr val="757575"/>
              </a:buClr>
              <a:buSzPts val="1200"/>
              <a:buNone/>
              <a:defRPr sz="1200">
                <a:solidFill>
                  <a:srgbClr val="757575"/>
                </a:solidFill>
              </a:defRPr>
            </a:lvl7pPr>
            <a:lvl8pPr marL="3657600" lvl="7" indent="-228600" algn="l">
              <a:lnSpc>
                <a:spcPct val="90000"/>
              </a:lnSpc>
              <a:spcBef>
                <a:spcPts val="400"/>
              </a:spcBef>
              <a:spcAft>
                <a:spcPts val="0"/>
              </a:spcAft>
              <a:buClr>
                <a:srgbClr val="757575"/>
              </a:buClr>
              <a:buSzPts val="1200"/>
              <a:buNone/>
              <a:defRPr sz="1200">
                <a:solidFill>
                  <a:srgbClr val="757575"/>
                </a:solidFill>
              </a:defRPr>
            </a:lvl8pPr>
            <a:lvl9pPr marL="4114800" lvl="8" indent="-228600" algn="l">
              <a:lnSpc>
                <a:spcPct val="90000"/>
              </a:lnSpc>
              <a:spcBef>
                <a:spcPts val="400"/>
              </a:spcBef>
              <a:spcAft>
                <a:spcPts val="0"/>
              </a:spcAft>
              <a:buClr>
                <a:srgbClr val="757575"/>
              </a:buClr>
              <a:buSzPts val="1200"/>
              <a:buNone/>
              <a:defRPr sz="1200">
                <a:solidFill>
                  <a:srgbClr val="757575"/>
                </a:solidFill>
              </a:defRPr>
            </a:lvl9pPr>
          </a:lstStyle>
          <a:p>
            <a:endParaRPr/>
          </a:p>
        </p:txBody>
      </p:sp>
      <p:sp>
        <p:nvSpPr>
          <p:cNvPr id="261" name="Google Shape;261;p3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2" name="Google Shape;262;p3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3" name="Google Shape;263;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6" name="Google Shape;266;p38"/>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7" name="Google Shape;267;p38"/>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8" name="Google Shape;268;p3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9" name="Google Shape;269;p3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0" name="Google Shape;270;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1"/>
        <p:cNvGrpSpPr/>
        <p:nvPr/>
      </p:nvGrpSpPr>
      <p:grpSpPr>
        <a:xfrm>
          <a:off x="0" y="0"/>
          <a:ext cx="0" cy="0"/>
          <a:chOff x="0" y="0"/>
          <a:chExt cx="0" cy="0"/>
        </a:xfrm>
      </p:grpSpPr>
      <p:sp>
        <p:nvSpPr>
          <p:cNvPr id="272" name="Google Shape;272;p39"/>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3" name="Google Shape;273;p39"/>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74" name="Google Shape;274;p39"/>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5" name="Google Shape;275;p39"/>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76" name="Google Shape;276;p39"/>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7" name="Google Shape;277;p3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8" name="Google Shape;278;p3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9" name="Google Shape;279;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2" name="Google Shape;282;p4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3" name="Google Shape;283;p4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4" name="Google Shape;284;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5"/>
        <p:cNvGrpSpPr/>
        <p:nvPr/>
      </p:nvGrpSpPr>
      <p:grpSpPr>
        <a:xfrm>
          <a:off x="0" y="0"/>
          <a:ext cx="0" cy="0"/>
          <a:chOff x="0" y="0"/>
          <a:chExt cx="0" cy="0"/>
        </a:xfrm>
      </p:grpSpPr>
      <p:sp>
        <p:nvSpPr>
          <p:cNvPr id="286" name="Google Shape;286;p4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7" name="Google Shape;287;p4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8" name="Google Shape;288;p4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9"/>
        <p:cNvGrpSpPr/>
        <p:nvPr/>
      </p:nvGrpSpPr>
      <p:grpSpPr>
        <a:xfrm>
          <a:off x="0" y="0"/>
          <a:ext cx="0" cy="0"/>
          <a:chOff x="0" y="0"/>
          <a:chExt cx="0" cy="0"/>
        </a:xfrm>
      </p:grpSpPr>
      <p:sp>
        <p:nvSpPr>
          <p:cNvPr id="290" name="Google Shape;290;p4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1" name="Google Shape;291;p42"/>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92" name="Google Shape;292;p42"/>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93" name="Google Shape;293;p4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4" name="Google Shape;294;p4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5" name="Google Shape;295;p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6"/>
        <p:cNvGrpSpPr/>
        <p:nvPr/>
      </p:nvGrpSpPr>
      <p:grpSpPr>
        <a:xfrm>
          <a:off x="0" y="0"/>
          <a:ext cx="0" cy="0"/>
          <a:chOff x="0" y="0"/>
          <a:chExt cx="0" cy="0"/>
        </a:xfrm>
      </p:grpSpPr>
      <p:sp>
        <p:nvSpPr>
          <p:cNvPr id="297" name="Google Shape;297;p43"/>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8" name="Google Shape;298;p43"/>
          <p:cNvSpPr>
            <a:spLocks noGrp="1"/>
          </p:cNvSpPr>
          <p:nvPr>
            <p:ph type="pic" idx="2"/>
          </p:nvPr>
        </p:nvSpPr>
        <p:spPr>
          <a:xfrm>
            <a:off x="3887391" y="740569"/>
            <a:ext cx="4629300" cy="3655200"/>
          </a:xfrm>
          <a:prstGeom prst="rect">
            <a:avLst/>
          </a:prstGeom>
          <a:noFill/>
          <a:ln>
            <a:noFill/>
          </a:ln>
        </p:spPr>
      </p:sp>
      <p:sp>
        <p:nvSpPr>
          <p:cNvPr id="299" name="Google Shape;299;p43"/>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00" name="Google Shape;300;p4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1" name="Google Shape;301;p4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2" name="Google Shape;302;p4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3"/>
        <p:cNvGrpSpPr/>
        <p:nvPr/>
      </p:nvGrpSpPr>
      <p:grpSpPr>
        <a:xfrm>
          <a:off x="0" y="0"/>
          <a:ext cx="0" cy="0"/>
          <a:chOff x="0" y="0"/>
          <a:chExt cx="0" cy="0"/>
        </a:xfrm>
      </p:grpSpPr>
      <p:sp>
        <p:nvSpPr>
          <p:cNvPr id="304" name="Google Shape;304;p4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5" name="Google Shape;305;p44"/>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6" name="Google Shape;306;p4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7" name="Google Shape;307;p4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8" name="Google Shape;308;p4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1" name="Google Shape;311;p45"/>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2" name="Google Shape;312;p4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3" name="Google Shape;313;p4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4" name="Google Shape;314;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 Dark blue - A - title">
  <p:cSld name="CUSTOM">
    <p:bg>
      <p:bgPr>
        <a:solidFill>
          <a:srgbClr val="335A45"/>
        </a:solidFill>
        <a:effectLst/>
      </p:bgPr>
    </p:bg>
    <p:spTree>
      <p:nvGrpSpPr>
        <p:cNvPr id="1" name="Shape 319"/>
        <p:cNvGrpSpPr/>
        <p:nvPr/>
      </p:nvGrpSpPr>
      <p:grpSpPr>
        <a:xfrm>
          <a:off x="0" y="0"/>
          <a:ext cx="0" cy="0"/>
          <a:chOff x="0" y="0"/>
          <a:chExt cx="0" cy="0"/>
        </a:xfrm>
      </p:grpSpPr>
      <p:sp>
        <p:nvSpPr>
          <p:cNvPr id="320" name="Google Shape;320;p47"/>
          <p:cNvSpPr/>
          <p:nvPr/>
        </p:nvSpPr>
        <p:spPr>
          <a:xfrm>
            <a:off x="7487250" y="4478263"/>
            <a:ext cx="1306200" cy="43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321" name="Google Shape;321;p47"/>
          <p:cNvSpPr/>
          <p:nvPr/>
        </p:nvSpPr>
        <p:spPr>
          <a:xfrm>
            <a:off x="6091100" y="4478275"/>
            <a:ext cx="1306200" cy="43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322" name="Google Shape;322;p47"/>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rgbClr val="FFFFFF"/>
                </a:solidFill>
                <a:latin typeface="DM Sans"/>
                <a:ea typeface="DM Sans"/>
                <a:cs typeface="DM Sans"/>
                <a:sym typeface="DM Sans"/>
              </a:rPr>
              <a:t>‹#›</a:t>
            </a:fld>
            <a:endParaRPr sz="1000">
              <a:solidFill>
                <a:srgbClr val="FFFFFF"/>
              </a:solidFill>
              <a:latin typeface="DM Sans"/>
              <a:ea typeface="DM Sans"/>
              <a:cs typeface="DM Sans"/>
              <a:sym typeface="DM Sans"/>
            </a:endParaRPr>
          </a:p>
        </p:txBody>
      </p:sp>
      <p:sp>
        <p:nvSpPr>
          <p:cNvPr id="323" name="Google Shape;323;p47"/>
          <p:cNvSpPr txBox="1">
            <a:spLocks noGrp="1"/>
          </p:cNvSpPr>
          <p:nvPr>
            <p:ph type="title"/>
          </p:nvPr>
        </p:nvSpPr>
        <p:spPr>
          <a:xfrm>
            <a:off x="694050" y="1753575"/>
            <a:ext cx="8050500" cy="11739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0"/>
              </a:spcBef>
              <a:spcAft>
                <a:spcPts val="0"/>
              </a:spcAft>
              <a:buClr>
                <a:schemeClr val="lt1"/>
              </a:buClr>
              <a:buSzPts val="6500"/>
              <a:buNone/>
              <a:defRPr>
                <a:solidFill>
                  <a:schemeClr val="lt1"/>
                </a:solidFill>
              </a:defRPr>
            </a:lvl2pPr>
            <a:lvl3pPr lvl="2">
              <a:lnSpc>
                <a:spcPct val="100000"/>
              </a:lnSpc>
              <a:spcBef>
                <a:spcPts val="0"/>
              </a:spcBef>
              <a:spcAft>
                <a:spcPts val="0"/>
              </a:spcAft>
              <a:buClr>
                <a:schemeClr val="lt1"/>
              </a:buClr>
              <a:buSzPts val="6500"/>
              <a:buNone/>
              <a:defRPr>
                <a:solidFill>
                  <a:schemeClr val="lt1"/>
                </a:solidFill>
              </a:defRPr>
            </a:lvl3pPr>
            <a:lvl4pPr lvl="3">
              <a:lnSpc>
                <a:spcPct val="100000"/>
              </a:lnSpc>
              <a:spcBef>
                <a:spcPts val="0"/>
              </a:spcBef>
              <a:spcAft>
                <a:spcPts val="0"/>
              </a:spcAft>
              <a:buClr>
                <a:schemeClr val="lt1"/>
              </a:buClr>
              <a:buSzPts val="6500"/>
              <a:buNone/>
              <a:defRPr>
                <a:solidFill>
                  <a:schemeClr val="lt1"/>
                </a:solidFill>
              </a:defRPr>
            </a:lvl4pPr>
            <a:lvl5pPr lvl="4">
              <a:lnSpc>
                <a:spcPct val="100000"/>
              </a:lnSpc>
              <a:spcBef>
                <a:spcPts val="0"/>
              </a:spcBef>
              <a:spcAft>
                <a:spcPts val="0"/>
              </a:spcAft>
              <a:buClr>
                <a:schemeClr val="lt1"/>
              </a:buClr>
              <a:buSzPts val="6500"/>
              <a:buNone/>
              <a:defRPr>
                <a:solidFill>
                  <a:schemeClr val="lt1"/>
                </a:solidFill>
              </a:defRPr>
            </a:lvl5pPr>
            <a:lvl6pPr lvl="5">
              <a:lnSpc>
                <a:spcPct val="100000"/>
              </a:lnSpc>
              <a:spcBef>
                <a:spcPts val="0"/>
              </a:spcBef>
              <a:spcAft>
                <a:spcPts val="0"/>
              </a:spcAft>
              <a:buClr>
                <a:schemeClr val="lt1"/>
              </a:buClr>
              <a:buSzPts val="6500"/>
              <a:buNone/>
              <a:defRPr>
                <a:solidFill>
                  <a:schemeClr val="lt1"/>
                </a:solidFill>
              </a:defRPr>
            </a:lvl6pPr>
            <a:lvl7pPr lvl="6">
              <a:lnSpc>
                <a:spcPct val="100000"/>
              </a:lnSpc>
              <a:spcBef>
                <a:spcPts val="0"/>
              </a:spcBef>
              <a:spcAft>
                <a:spcPts val="0"/>
              </a:spcAft>
              <a:buClr>
                <a:schemeClr val="lt1"/>
              </a:buClr>
              <a:buSzPts val="6500"/>
              <a:buNone/>
              <a:defRPr>
                <a:solidFill>
                  <a:schemeClr val="lt1"/>
                </a:solidFill>
              </a:defRPr>
            </a:lvl7pPr>
            <a:lvl8pPr lvl="7">
              <a:lnSpc>
                <a:spcPct val="100000"/>
              </a:lnSpc>
              <a:spcBef>
                <a:spcPts val="0"/>
              </a:spcBef>
              <a:spcAft>
                <a:spcPts val="0"/>
              </a:spcAft>
              <a:buClr>
                <a:schemeClr val="lt1"/>
              </a:buClr>
              <a:buSzPts val="6500"/>
              <a:buNone/>
              <a:defRPr>
                <a:solidFill>
                  <a:schemeClr val="lt1"/>
                </a:solidFill>
              </a:defRPr>
            </a:lvl8pPr>
            <a:lvl9pPr lvl="8">
              <a:lnSpc>
                <a:spcPct val="100000"/>
              </a:lnSpc>
              <a:spcBef>
                <a:spcPts val="0"/>
              </a:spcBef>
              <a:spcAft>
                <a:spcPts val="0"/>
              </a:spcAft>
              <a:buClr>
                <a:schemeClr val="lt1"/>
              </a:buClr>
              <a:buSzPts val="6500"/>
              <a:buNone/>
              <a:defRPr>
                <a:solidFill>
                  <a:schemeClr val="lt1"/>
                </a:solidFill>
              </a:defRPr>
            </a:lvl9pPr>
          </a:lstStyle>
          <a:p>
            <a:endParaRPr/>
          </a:p>
        </p:txBody>
      </p:sp>
      <p:pic>
        <p:nvPicPr>
          <p:cNvPr id="324" name="Google Shape;324;p47"/>
          <p:cNvPicPr preferRelativeResize="0"/>
          <p:nvPr/>
        </p:nvPicPr>
        <p:blipFill>
          <a:blip r:embed="rId2">
            <a:alphaModFix/>
          </a:blip>
          <a:stretch>
            <a:fillRect/>
          </a:stretch>
        </p:blipFill>
        <p:spPr>
          <a:xfrm>
            <a:off x="175050" y="4630250"/>
            <a:ext cx="932229" cy="393600"/>
          </a:xfrm>
          <a:prstGeom prst="rect">
            <a:avLst/>
          </a:prstGeom>
          <a:noFill/>
          <a:ln>
            <a:noFill/>
          </a:ln>
        </p:spPr>
      </p:pic>
      <p:pic>
        <p:nvPicPr>
          <p:cNvPr id="325" name="Google Shape;325;p47"/>
          <p:cNvPicPr preferRelativeResize="0"/>
          <p:nvPr/>
        </p:nvPicPr>
        <p:blipFill>
          <a:blip r:embed="rId3">
            <a:alphaModFix/>
          </a:blip>
          <a:stretch>
            <a:fillRect/>
          </a:stretch>
        </p:blipFill>
        <p:spPr>
          <a:xfrm>
            <a:off x="7487250" y="4583300"/>
            <a:ext cx="1257300" cy="295275"/>
          </a:xfrm>
          <a:prstGeom prst="rect">
            <a:avLst/>
          </a:prstGeom>
          <a:noFill/>
          <a:ln>
            <a:noFill/>
          </a:ln>
        </p:spPr>
      </p:pic>
      <p:pic>
        <p:nvPicPr>
          <p:cNvPr id="326" name="Google Shape;326;p47"/>
          <p:cNvPicPr preferRelativeResize="0"/>
          <p:nvPr/>
        </p:nvPicPr>
        <p:blipFill>
          <a:blip r:embed="rId4">
            <a:alphaModFix/>
          </a:blip>
          <a:stretch>
            <a:fillRect/>
          </a:stretch>
        </p:blipFill>
        <p:spPr>
          <a:xfrm>
            <a:off x="6148475" y="4526138"/>
            <a:ext cx="1171575" cy="352425"/>
          </a:xfrm>
          <a:prstGeom prst="rect">
            <a:avLst/>
          </a:prstGeom>
          <a:noFill/>
          <a:ln>
            <a:noFill/>
          </a:ln>
        </p:spPr>
      </p:pic>
      <p:pic>
        <p:nvPicPr>
          <p:cNvPr id="327" name="Google Shape;327;p47"/>
          <p:cNvPicPr preferRelativeResize="0"/>
          <p:nvPr/>
        </p:nvPicPr>
        <p:blipFill>
          <a:blip r:embed="rId5">
            <a:alphaModFix/>
          </a:blip>
          <a:stretch>
            <a:fillRect/>
          </a:stretch>
        </p:blipFill>
        <p:spPr>
          <a:xfrm>
            <a:off x="4927575" y="4600950"/>
            <a:ext cx="1053699" cy="202825"/>
          </a:xfrm>
          <a:prstGeom prst="rect">
            <a:avLst/>
          </a:prstGeom>
          <a:noFill/>
          <a:ln>
            <a:noFill/>
          </a:ln>
        </p:spPr>
      </p:pic>
      <p:sp>
        <p:nvSpPr>
          <p:cNvPr id="328" name="Google Shape;328;p47"/>
          <p:cNvSpPr txBox="1">
            <a:spLocks noGrp="1"/>
          </p:cNvSpPr>
          <p:nvPr>
            <p:ph type="subTitle" idx="1"/>
          </p:nvPr>
        </p:nvSpPr>
        <p:spPr>
          <a:xfrm>
            <a:off x="770150" y="1140700"/>
            <a:ext cx="6549900" cy="57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Work Sans SemiBold"/>
              <a:buNone/>
              <a:defRPr sz="2000">
                <a:solidFill>
                  <a:schemeClr val="lt1"/>
                </a:solidFill>
                <a:latin typeface="Work Sans SemiBold"/>
                <a:ea typeface="Work Sans SemiBold"/>
                <a:cs typeface="Work Sans SemiBold"/>
                <a:sym typeface="Work Sans SemiBold"/>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29" name="Google Shape;329;p47"/>
          <p:cNvSpPr txBox="1">
            <a:spLocks noGrp="1"/>
          </p:cNvSpPr>
          <p:nvPr>
            <p:ph type="subTitle" idx="2"/>
          </p:nvPr>
        </p:nvSpPr>
        <p:spPr>
          <a:xfrm>
            <a:off x="770150" y="3441663"/>
            <a:ext cx="6549900" cy="57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Work Sans SemiBold"/>
              <a:buNone/>
              <a:defRPr sz="2000">
                <a:solidFill>
                  <a:schemeClr val="lt1"/>
                </a:solidFill>
                <a:latin typeface="Work Sans SemiBold"/>
                <a:ea typeface="Work Sans SemiBold"/>
                <a:cs typeface="Work Sans SemiBold"/>
                <a:sym typeface="Work Sans SemiBold"/>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 Dark Green - B - contents">
  <p:cSld name="CUSTOM_1">
    <p:bg>
      <p:bgPr>
        <a:solidFill>
          <a:srgbClr val="335A45"/>
        </a:solidFill>
        <a:effectLst/>
      </p:bgPr>
    </p:bg>
    <p:spTree>
      <p:nvGrpSpPr>
        <p:cNvPr id="1" name="Shape 330"/>
        <p:cNvGrpSpPr/>
        <p:nvPr/>
      </p:nvGrpSpPr>
      <p:grpSpPr>
        <a:xfrm>
          <a:off x="0" y="0"/>
          <a:ext cx="0" cy="0"/>
          <a:chOff x="0" y="0"/>
          <a:chExt cx="0" cy="0"/>
        </a:xfrm>
      </p:grpSpPr>
      <p:grpSp>
        <p:nvGrpSpPr>
          <p:cNvPr id="331" name="Google Shape;331;p48"/>
          <p:cNvGrpSpPr/>
          <p:nvPr/>
        </p:nvGrpSpPr>
        <p:grpSpPr>
          <a:xfrm rot="10800000">
            <a:off x="-6" y="1"/>
            <a:ext cx="9188607" cy="4570479"/>
            <a:chOff x="-47782" y="926927"/>
            <a:chExt cx="9223657" cy="4216698"/>
          </a:xfrm>
        </p:grpSpPr>
        <p:sp>
          <p:nvSpPr>
            <p:cNvPr id="332" name="Google Shape;332;p48"/>
            <p:cNvSpPr/>
            <p:nvPr/>
          </p:nvSpPr>
          <p:spPr>
            <a:xfrm rot="-10799940">
              <a:off x="-47782" y="927008"/>
              <a:ext cx="9223632" cy="1143936"/>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8"/>
            <p:cNvSpPr/>
            <p:nvPr/>
          </p:nvSpPr>
          <p:spPr>
            <a:xfrm>
              <a:off x="-39825" y="1162925"/>
              <a:ext cx="9215700" cy="398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48"/>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rgbClr val="FFFFFF"/>
                </a:solidFill>
                <a:latin typeface="DM Sans"/>
                <a:ea typeface="DM Sans"/>
                <a:cs typeface="DM Sans"/>
                <a:sym typeface="DM Sans"/>
              </a:rPr>
              <a:t>‹#›</a:t>
            </a:fld>
            <a:endParaRPr sz="1000">
              <a:solidFill>
                <a:srgbClr val="FFFFFF"/>
              </a:solidFill>
              <a:latin typeface="DM Sans"/>
              <a:ea typeface="DM Sans"/>
              <a:cs typeface="DM Sans"/>
              <a:sym typeface="DM Sans"/>
            </a:endParaRPr>
          </a:p>
        </p:txBody>
      </p:sp>
      <p:pic>
        <p:nvPicPr>
          <p:cNvPr id="335" name="Google Shape;335;p48"/>
          <p:cNvPicPr preferRelativeResize="0"/>
          <p:nvPr/>
        </p:nvPicPr>
        <p:blipFill>
          <a:blip r:embed="rId2">
            <a:alphaModFix/>
          </a:blip>
          <a:stretch>
            <a:fillRect/>
          </a:stretch>
        </p:blipFill>
        <p:spPr>
          <a:xfrm>
            <a:off x="175050" y="4630250"/>
            <a:ext cx="932229" cy="393600"/>
          </a:xfrm>
          <a:prstGeom prst="rect">
            <a:avLst/>
          </a:prstGeom>
          <a:noFill/>
          <a:ln>
            <a:noFill/>
          </a:ln>
        </p:spPr>
      </p:pic>
      <p:sp>
        <p:nvSpPr>
          <p:cNvPr id="336" name="Google Shape;336;p48"/>
          <p:cNvSpPr txBox="1">
            <a:spLocks noGrp="1"/>
          </p:cNvSpPr>
          <p:nvPr>
            <p:ph type="title"/>
          </p:nvPr>
        </p:nvSpPr>
        <p:spPr>
          <a:xfrm>
            <a:off x="694050" y="1753575"/>
            <a:ext cx="8050500" cy="11739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rgbClr val="335A45"/>
              </a:buClr>
              <a:buSzPts val="4500"/>
              <a:buNone/>
              <a:defRPr sz="4500">
                <a:solidFill>
                  <a:srgbClr val="335A45"/>
                </a:solidFill>
              </a:defRPr>
            </a:lvl1pPr>
            <a:lvl2pPr lvl="1">
              <a:lnSpc>
                <a:spcPct val="100000"/>
              </a:lnSpc>
              <a:spcBef>
                <a:spcPts val="0"/>
              </a:spcBef>
              <a:spcAft>
                <a:spcPts val="0"/>
              </a:spcAft>
              <a:buClr>
                <a:schemeClr val="lt1"/>
              </a:buClr>
              <a:buSzPts val="6500"/>
              <a:buNone/>
              <a:defRPr>
                <a:solidFill>
                  <a:schemeClr val="lt1"/>
                </a:solidFill>
              </a:defRPr>
            </a:lvl2pPr>
            <a:lvl3pPr lvl="2">
              <a:lnSpc>
                <a:spcPct val="100000"/>
              </a:lnSpc>
              <a:spcBef>
                <a:spcPts val="0"/>
              </a:spcBef>
              <a:spcAft>
                <a:spcPts val="0"/>
              </a:spcAft>
              <a:buClr>
                <a:schemeClr val="lt1"/>
              </a:buClr>
              <a:buSzPts val="6500"/>
              <a:buNone/>
              <a:defRPr>
                <a:solidFill>
                  <a:schemeClr val="lt1"/>
                </a:solidFill>
              </a:defRPr>
            </a:lvl3pPr>
            <a:lvl4pPr lvl="3">
              <a:lnSpc>
                <a:spcPct val="100000"/>
              </a:lnSpc>
              <a:spcBef>
                <a:spcPts val="0"/>
              </a:spcBef>
              <a:spcAft>
                <a:spcPts val="0"/>
              </a:spcAft>
              <a:buClr>
                <a:schemeClr val="lt1"/>
              </a:buClr>
              <a:buSzPts val="6500"/>
              <a:buNone/>
              <a:defRPr>
                <a:solidFill>
                  <a:schemeClr val="lt1"/>
                </a:solidFill>
              </a:defRPr>
            </a:lvl4pPr>
            <a:lvl5pPr lvl="4">
              <a:lnSpc>
                <a:spcPct val="100000"/>
              </a:lnSpc>
              <a:spcBef>
                <a:spcPts val="0"/>
              </a:spcBef>
              <a:spcAft>
                <a:spcPts val="0"/>
              </a:spcAft>
              <a:buClr>
                <a:schemeClr val="lt1"/>
              </a:buClr>
              <a:buSzPts val="6500"/>
              <a:buNone/>
              <a:defRPr>
                <a:solidFill>
                  <a:schemeClr val="lt1"/>
                </a:solidFill>
              </a:defRPr>
            </a:lvl5pPr>
            <a:lvl6pPr lvl="5">
              <a:lnSpc>
                <a:spcPct val="100000"/>
              </a:lnSpc>
              <a:spcBef>
                <a:spcPts val="0"/>
              </a:spcBef>
              <a:spcAft>
                <a:spcPts val="0"/>
              </a:spcAft>
              <a:buClr>
                <a:schemeClr val="lt1"/>
              </a:buClr>
              <a:buSzPts val="6500"/>
              <a:buNone/>
              <a:defRPr>
                <a:solidFill>
                  <a:schemeClr val="lt1"/>
                </a:solidFill>
              </a:defRPr>
            </a:lvl6pPr>
            <a:lvl7pPr lvl="6">
              <a:lnSpc>
                <a:spcPct val="100000"/>
              </a:lnSpc>
              <a:spcBef>
                <a:spcPts val="0"/>
              </a:spcBef>
              <a:spcAft>
                <a:spcPts val="0"/>
              </a:spcAft>
              <a:buClr>
                <a:schemeClr val="lt1"/>
              </a:buClr>
              <a:buSzPts val="6500"/>
              <a:buNone/>
              <a:defRPr>
                <a:solidFill>
                  <a:schemeClr val="lt1"/>
                </a:solidFill>
              </a:defRPr>
            </a:lvl7pPr>
            <a:lvl8pPr lvl="7">
              <a:lnSpc>
                <a:spcPct val="100000"/>
              </a:lnSpc>
              <a:spcBef>
                <a:spcPts val="0"/>
              </a:spcBef>
              <a:spcAft>
                <a:spcPts val="0"/>
              </a:spcAft>
              <a:buClr>
                <a:schemeClr val="lt1"/>
              </a:buClr>
              <a:buSzPts val="6500"/>
              <a:buNone/>
              <a:defRPr>
                <a:solidFill>
                  <a:schemeClr val="lt1"/>
                </a:solidFill>
              </a:defRPr>
            </a:lvl8pPr>
            <a:lvl9pPr lvl="8">
              <a:lnSpc>
                <a:spcPct val="100000"/>
              </a:lnSpc>
              <a:spcBef>
                <a:spcPts val="0"/>
              </a:spcBef>
              <a:spcAft>
                <a:spcPts val="0"/>
              </a:spcAft>
              <a:buClr>
                <a:schemeClr val="lt1"/>
              </a:buClr>
              <a:buSzPts val="65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 Dark blue - C - Section title (add image)">
  <p:cSld name="CUSTOM_9_1">
    <p:spTree>
      <p:nvGrpSpPr>
        <p:cNvPr id="1" name="Shape 337"/>
        <p:cNvGrpSpPr/>
        <p:nvPr/>
      </p:nvGrpSpPr>
      <p:grpSpPr>
        <a:xfrm>
          <a:off x="0" y="0"/>
          <a:ext cx="0" cy="0"/>
          <a:chOff x="0" y="0"/>
          <a:chExt cx="0" cy="0"/>
        </a:xfrm>
      </p:grpSpPr>
      <p:sp>
        <p:nvSpPr>
          <p:cNvPr id="338" name="Google Shape;338;p49"/>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339" name="Google Shape;339;p49"/>
          <p:cNvSpPr txBox="1">
            <a:spLocks noGrp="1"/>
          </p:cNvSpPr>
          <p:nvPr>
            <p:ph type="title"/>
          </p:nvPr>
        </p:nvSpPr>
        <p:spPr>
          <a:xfrm>
            <a:off x="1573050" y="1944150"/>
            <a:ext cx="6525900" cy="14271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340" name="Google Shape;340;p49"/>
          <p:cNvSpPr/>
          <p:nvPr/>
        </p:nvSpPr>
        <p:spPr>
          <a:xfrm>
            <a:off x="0" y="2273700"/>
            <a:ext cx="1187700" cy="768000"/>
          </a:xfrm>
          <a:prstGeom prst="rect">
            <a:avLst/>
          </a:prstGeom>
          <a:solidFill>
            <a:srgbClr val="F3C51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pic>
        <p:nvPicPr>
          <p:cNvPr id="341" name="Google Shape;341;p49"/>
          <p:cNvPicPr preferRelativeResize="0"/>
          <p:nvPr/>
        </p:nvPicPr>
        <p:blipFill>
          <a:blip r:embed="rId2">
            <a:alphaModFix/>
          </a:blip>
          <a:stretch>
            <a:fillRect/>
          </a:stretch>
        </p:blipFill>
        <p:spPr>
          <a:xfrm>
            <a:off x="281675" y="2332300"/>
            <a:ext cx="624350" cy="6508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 Dark blue - D - sidebar">
  <p:cSld name="CUSTOM_2">
    <p:spTree>
      <p:nvGrpSpPr>
        <p:cNvPr id="1" name="Shape 342"/>
        <p:cNvGrpSpPr/>
        <p:nvPr/>
      </p:nvGrpSpPr>
      <p:grpSpPr>
        <a:xfrm>
          <a:off x="0" y="0"/>
          <a:ext cx="0" cy="0"/>
          <a:chOff x="0" y="0"/>
          <a:chExt cx="0" cy="0"/>
        </a:xfrm>
      </p:grpSpPr>
      <p:sp>
        <p:nvSpPr>
          <p:cNvPr id="343" name="Google Shape;343;p50"/>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344" name="Google Shape;344;p50"/>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sp>
        <p:nvSpPr>
          <p:cNvPr id="345" name="Google Shape;345;p50"/>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346" name="Google Shape;346;p50"/>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347" name="Google Shape;347;p50"/>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348" name="Google Shape;348;p50"/>
          <p:cNvSpPr/>
          <p:nvPr/>
        </p:nvSpPr>
        <p:spPr>
          <a:xfrm>
            <a:off x="0" y="2273700"/>
            <a:ext cx="1187700" cy="768000"/>
          </a:xfrm>
          <a:prstGeom prst="rect">
            <a:avLst/>
          </a:prstGeom>
          <a:solidFill>
            <a:srgbClr val="A2E5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pic>
        <p:nvPicPr>
          <p:cNvPr id="349" name="Google Shape;349;p50"/>
          <p:cNvPicPr preferRelativeResize="0"/>
          <p:nvPr/>
        </p:nvPicPr>
        <p:blipFill rotWithShape="1">
          <a:blip r:embed="rId2">
            <a:alphaModFix/>
          </a:blip>
          <a:srcRect l="465" r="465"/>
          <a:stretch/>
        </p:blipFill>
        <p:spPr>
          <a:xfrm>
            <a:off x="281675" y="2332300"/>
            <a:ext cx="624350" cy="6508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 Dark blue - D - sidebar 2">
  <p:cSld name="CUSTOM_2_5">
    <p:spTree>
      <p:nvGrpSpPr>
        <p:cNvPr id="1" name="Shape 350"/>
        <p:cNvGrpSpPr/>
        <p:nvPr/>
      </p:nvGrpSpPr>
      <p:grpSpPr>
        <a:xfrm>
          <a:off x="0" y="0"/>
          <a:ext cx="0" cy="0"/>
          <a:chOff x="0" y="0"/>
          <a:chExt cx="0" cy="0"/>
        </a:xfrm>
      </p:grpSpPr>
      <p:sp>
        <p:nvSpPr>
          <p:cNvPr id="351" name="Google Shape;351;p51"/>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352" name="Google Shape;352;p51"/>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sp>
        <p:nvSpPr>
          <p:cNvPr id="353" name="Google Shape;353;p51"/>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354" name="Google Shape;354;p51"/>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355" name="Google Shape;355;p51"/>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356" name="Google Shape;356;p51"/>
          <p:cNvSpPr/>
          <p:nvPr/>
        </p:nvSpPr>
        <p:spPr>
          <a:xfrm>
            <a:off x="0" y="2273700"/>
            <a:ext cx="1187700" cy="76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pic>
        <p:nvPicPr>
          <p:cNvPr id="357" name="Google Shape;357;p51"/>
          <p:cNvPicPr preferRelativeResize="0"/>
          <p:nvPr/>
        </p:nvPicPr>
        <p:blipFill rotWithShape="1">
          <a:blip r:embed="rId2">
            <a:alphaModFix/>
          </a:blip>
          <a:srcRect l="465" r="465"/>
          <a:stretch/>
        </p:blipFill>
        <p:spPr>
          <a:xfrm>
            <a:off x="281675" y="2332300"/>
            <a:ext cx="624350" cy="650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 Dark blue - D - sidebar 2 1">
  <p:cSld name="CUSTOM_2_5_1">
    <p:spTree>
      <p:nvGrpSpPr>
        <p:cNvPr id="1" name="Shape 358"/>
        <p:cNvGrpSpPr/>
        <p:nvPr/>
      </p:nvGrpSpPr>
      <p:grpSpPr>
        <a:xfrm>
          <a:off x="0" y="0"/>
          <a:ext cx="0" cy="0"/>
          <a:chOff x="0" y="0"/>
          <a:chExt cx="0" cy="0"/>
        </a:xfrm>
      </p:grpSpPr>
      <p:sp>
        <p:nvSpPr>
          <p:cNvPr id="359" name="Google Shape;359;p52"/>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360" name="Google Shape;360;p52"/>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sp>
        <p:nvSpPr>
          <p:cNvPr id="361" name="Google Shape;361;p52"/>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362" name="Google Shape;362;p52"/>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363" name="Google Shape;363;p52"/>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364" name="Google Shape;364;p52"/>
          <p:cNvSpPr/>
          <p:nvPr/>
        </p:nvSpPr>
        <p:spPr>
          <a:xfrm>
            <a:off x="0" y="2273700"/>
            <a:ext cx="1187700" cy="768000"/>
          </a:xfrm>
          <a:prstGeom prst="rect">
            <a:avLst/>
          </a:prstGeom>
          <a:solidFill>
            <a:srgbClr val="E78C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pic>
        <p:nvPicPr>
          <p:cNvPr id="365" name="Google Shape;365;p52"/>
          <p:cNvPicPr preferRelativeResize="0"/>
          <p:nvPr/>
        </p:nvPicPr>
        <p:blipFill rotWithShape="1">
          <a:blip r:embed="rId2">
            <a:alphaModFix/>
          </a:blip>
          <a:srcRect l="465" r="465"/>
          <a:stretch/>
        </p:blipFill>
        <p:spPr>
          <a:xfrm>
            <a:off x="281675" y="2332300"/>
            <a:ext cx="624350" cy="6508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 Dark blue - D - sidebar 1">
  <p:cSld name="CUSTOM_2_4">
    <p:bg>
      <p:bgPr>
        <a:solidFill>
          <a:schemeClr val="lt1"/>
        </a:solidFill>
        <a:effectLst/>
      </p:bgPr>
    </p:bg>
    <p:spTree>
      <p:nvGrpSpPr>
        <p:cNvPr id="1" name="Shape 366"/>
        <p:cNvGrpSpPr/>
        <p:nvPr/>
      </p:nvGrpSpPr>
      <p:grpSpPr>
        <a:xfrm>
          <a:off x="0" y="0"/>
          <a:ext cx="0" cy="0"/>
          <a:chOff x="0" y="0"/>
          <a:chExt cx="0" cy="0"/>
        </a:xfrm>
      </p:grpSpPr>
      <p:sp>
        <p:nvSpPr>
          <p:cNvPr id="367" name="Google Shape;367;p53"/>
          <p:cNvSpPr/>
          <p:nvPr/>
        </p:nvSpPr>
        <p:spPr>
          <a:xfrm>
            <a:off x="-12325" y="-12325"/>
            <a:ext cx="1813200" cy="51804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3"/>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369" name="Google Shape;369;p53"/>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grpSp>
        <p:nvGrpSpPr>
          <p:cNvPr id="370" name="Google Shape;370;p53"/>
          <p:cNvGrpSpPr/>
          <p:nvPr/>
        </p:nvGrpSpPr>
        <p:grpSpPr>
          <a:xfrm rot="5400000">
            <a:off x="-338311" y="2042512"/>
            <a:ext cx="5191141" cy="1060613"/>
            <a:chOff x="-47925" y="2360652"/>
            <a:chExt cx="9223775" cy="1729073"/>
          </a:xfrm>
        </p:grpSpPr>
        <p:sp>
          <p:nvSpPr>
            <p:cNvPr id="371" name="Google Shape;371;p53"/>
            <p:cNvSpPr/>
            <p:nvPr/>
          </p:nvSpPr>
          <p:spPr>
            <a:xfrm rot="-10799940">
              <a:off x="-47782" y="2360733"/>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3"/>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53"/>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374" name="Google Shape;374;p53"/>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375" name="Google Shape;375;p53"/>
          <p:cNvSpPr txBox="1">
            <a:spLocks noGrp="1"/>
          </p:cNvSpPr>
          <p:nvPr>
            <p:ph type="title"/>
          </p:nvPr>
        </p:nvSpPr>
        <p:spPr>
          <a:xfrm>
            <a:off x="3094975" y="1275300"/>
            <a:ext cx="50226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376" name="Google Shape;376;p53"/>
          <p:cNvSpPr txBox="1">
            <a:spLocks noGrp="1"/>
          </p:cNvSpPr>
          <p:nvPr>
            <p:ph type="title" idx="2"/>
          </p:nvPr>
        </p:nvSpPr>
        <p:spPr>
          <a:xfrm>
            <a:off x="3094975" y="517925"/>
            <a:ext cx="4326300" cy="12933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a:endParaRPr/>
          </a:p>
        </p:txBody>
      </p:sp>
      <p:pic>
        <p:nvPicPr>
          <p:cNvPr id="377" name="Google Shape;377;p53"/>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 Dark blue - E - content and image">
  <p:cSld name="CUSTOM_2_2">
    <p:bg>
      <p:bgPr>
        <a:solidFill>
          <a:schemeClr val="lt1"/>
        </a:solidFill>
        <a:effectLst/>
      </p:bgPr>
    </p:bg>
    <p:spTree>
      <p:nvGrpSpPr>
        <p:cNvPr id="1" name="Shape 378"/>
        <p:cNvGrpSpPr/>
        <p:nvPr/>
      </p:nvGrpSpPr>
      <p:grpSpPr>
        <a:xfrm>
          <a:off x="0" y="0"/>
          <a:ext cx="0" cy="0"/>
          <a:chOff x="0" y="0"/>
          <a:chExt cx="0" cy="0"/>
        </a:xfrm>
      </p:grpSpPr>
      <p:sp>
        <p:nvSpPr>
          <p:cNvPr id="379" name="Google Shape;379;p54"/>
          <p:cNvSpPr/>
          <p:nvPr/>
        </p:nvSpPr>
        <p:spPr>
          <a:xfrm flipH="1">
            <a:off x="7363841" y="-13400"/>
            <a:ext cx="1813200" cy="51804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54"/>
          <p:cNvGrpSpPr/>
          <p:nvPr/>
        </p:nvGrpSpPr>
        <p:grpSpPr>
          <a:xfrm rot="-5400000" flipH="1">
            <a:off x="3799333" y="1528614"/>
            <a:ext cx="5180083" cy="2096709"/>
            <a:chOff x="-47925" y="398986"/>
            <a:chExt cx="9223795" cy="3690739"/>
          </a:xfrm>
        </p:grpSpPr>
        <p:sp>
          <p:nvSpPr>
            <p:cNvPr id="381" name="Google Shape;381;p54"/>
            <p:cNvSpPr/>
            <p:nvPr/>
          </p:nvSpPr>
          <p:spPr>
            <a:xfrm rot="-10799940">
              <a:off x="-47762" y="399067"/>
              <a:ext cx="9223632" cy="3105648"/>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4"/>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54"/>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384" name="Google Shape;384;p54"/>
          <p:cNvSpPr txBox="1">
            <a:spLocks noGrp="1"/>
          </p:cNvSpPr>
          <p:nvPr>
            <p:ph type="body" idx="1"/>
          </p:nvPr>
        </p:nvSpPr>
        <p:spPr>
          <a:xfrm>
            <a:off x="598950" y="1916675"/>
            <a:ext cx="4575000" cy="2720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385" name="Google Shape;385;p54"/>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386" name="Google Shape;386;p54"/>
          <p:cNvSpPr txBox="1">
            <a:spLocks noGrp="1"/>
          </p:cNvSpPr>
          <p:nvPr>
            <p:ph type="title"/>
          </p:nvPr>
        </p:nvSpPr>
        <p:spPr>
          <a:xfrm>
            <a:off x="598950" y="623375"/>
            <a:ext cx="4326300" cy="12933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a:endParaRPr/>
          </a:p>
        </p:txBody>
      </p:sp>
      <p:sp>
        <p:nvSpPr>
          <p:cNvPr id="387" name="Google Shape;387;p54"/>
          <p:cNvSpPr txBox="1">
            <a:spLocks noGrp="1"/>
          </p:cNvSpPr>
          <p:nvPr>
            <p:ph type="subTitle" idx="2"/>
          </p:nvPr>
        </p:nvSpPr>
        <p:spPr>
          <a:xfrm>
            <a:off x="598950" y="1399175"/>
            <a:ext cx="4326300" cy="322500"/>
          </a:xfrm>
          <a:prstGeom prst="rect">
            <a:avLst/>
          </a:prstGeom>
          <a:noFill/>
          <a:ln>
            <a:noFill/>
          </a:ln>
        </p:spPr>
        <p:txBody>
          <a:bodyPr spcFirstLastPara="1" wrap="square" lIns="0" tIns="91425" rIns="0" bIns="91425" anchor="t" anchorCtr="0">
            <a:noAutofit/>
          </a:bodyPr>
          <a:lstStyle>
            <a:lvl1pPr lvl="0">
              <a:spcBef>
                <a:spcPts val="0"/>
              </a:spcBef>
              <a:spcAft>
                <a:spcPts val="0"/>
              </a:spcAft>
              <a:buClr>
                <a:schemeClr val="accent1"/>
              </a:buClr>
              <a:buSzPts val="1400"/>
              <a:buFont typeface="Playfair Display"/>
              <a:buNone/>
              <a:defRPr sz="1400">
                <a:solidFill>
                  <a:schemeClr val="accent1"/>
                </a:solidFill>
                <a:latin typeface="Playfair Display"/>
                <a:ea typeface="Playfair Display"/>
                <a:cs typeface="Playfair Display"/>
                <a:sym typeface="Playfair Display"/>
              </a:defRPr>
            </a:lvl1pPr>
            <a:lvl2pPr lvl="1">
              <a:spcBef>
                <a:spcPts val="1000"/>
              </a:spcBef>
              <a:spcAft>
                <a:spcPts val="0"/>
              </a:spcAft>
              <a:buSzPts val="1400"/>
              <a:buNone/>
              <a:defRPr sz="1400"/>
            </a:lvl2pPr>
            <a:lvl3pPr lvl="2">
              <a:spcBef>
                <a:spcPts val="1000"/>
              </a:spcBef>
              <a:spcAft>
                <a:spcPts val="0"/>
              </a:spcAft>
              <a:buSzPts val="1400"/>
              <a:buNone/>
              <a:defRPr sz="1400"/>
            </a:lvl3pPr>
            <a:lvl4pPr lvl="3">
              <a:spcBef>
                <a:spcPts val="1000"/>
              </a:spcBef>
              <a:spcAft>
                <a:spcPts val="0"/>
              </a:spcAft>
              <a:buSzPts val="1400"/>
              <a:buNone/>
              <a:defRPr sz="1400"/>
            </a:lvl4pPr>
            <a:lvl5pPr lvl="4">
              <a:spcBef>
                <a:spcPts val="1000"/>
              </a:spcBef>
              <a:spcAft>
                <a:spcPts val="0"/>
              </a:spcAft>
              <a:buSzPts val="1400"/>
              <a:buNone/>
              <a:defRPr sz="1400"/>
            </a:lvl5pPr>
            <a:lvl6pPr lvl="5">
              <a:spcBef>
                <a:spcPts val="1000"/>
              </a:spcBef>
              <a:spcAft>
                <a:spcPts val="0"/>
              </a:spcAft>
              <a:buSzPts val="1400"/>
              <a:buNone/>
              <a:defRPr sz="1400"/>
            </a:lvl6pPr>
            <a:lvl7pPr lvl="6">
              <a:spcBef>
                <a:spcPts val="1000"/>
              </a:spcBef>
              <a:spcAft>
                <a:spcPts val="0"/>
              </a:spcAft>
              <a:buSzPts val="1400"/>
              <a:buNone/>
              <a:defRPr sz="1400"/>
            </a:lvl7pPr>
            <a:lvl8pPr lvl="7">
              <a:spcBef>
                <a:spcPts val="1000"/>
              </a:spcBef>
              <a:spcAft>
                <a:spcPts val="0"/>
              </a:spcAft>
              <a:buSzPts val="1400"/>
              <a:buNone/>
              <a:defRPr sz="1400"/>
            </a:lvl8pPr>
            <a:lvl9pPr lvl="8">
              <a:spcBef>
                <a:spcPts val="1000"/>
              </a:spcBef>
              <a:spcAft>
                <a:spcPts val="1000"/>
              </a:spcAft>
              <a:buSzPts val="14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Dark blue - E - content and image 1">
  <p:cSld name="CUSTOM_2_2_2">
    <p:spTree>
      <p:nvGrpSpPr>
        <p:cNvPr id="1" name="Shape 388"/>
        <p:cNvGrpSpPr/>
        <p:nvPr/>
      </p:nvGrpSpPr>
      <p:grpSpPr>
        <a:xfrm>
          <a:off x="0" y="0"/>
          <a:ext cx="0" cy="0"/>
          <a:chOff x="0" y="0"/>
          <a:chExt cx="0" cy="0"/>
        </a:xfrm>
      </p:grpSpPr>
      <p:sp>
        <p:nvSpPr>
          <p:cNvPr id="389" name="Google Shape;389;p55"/>
          <p:cNvSpPr/>
          <p:nvPr/>
        </p:nvSpPr>
        <p:spPr>
          <a:xfrm flipH="1">
            <a:off x="7363841" y="-13400"/>
            <a:ext cx="1813200" cy="51804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55"/>
          <p:cNvGrpSpPr/>
          <p:nvPr/>
        </p:nvGrpSpPr>
        <p:grpSpPr>
          <a:xfrm rot="-5400000" flipH="1">
            <a:off x="3799333" y="1528614"/>
            <a:ext cx="5180083" cy="2096709"/>
            <a:chOff x="-47925" y="398986"/>
            <a:chExt cx="9223795" cy="3690739"/>
          </a:xfrm>
        </p:grpSpPr>
        <p:sp>
          <p:nvSpPr>
            <p:cNvPr id="391" name="Google Shape;391;p55"/>
            <p:cNvSpPr/>
            <p:nvPr/>
          </p:nvSpPr>
          <p:spPr>
            <a:xfrm rot="-10799940">
              <a:off x="-47762" y="399067"/>
              <a:ext cx="9223632" cy="3105648"/>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5"/>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55"/>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394" name="Google Shape;394;p55"/>
          <p:cNvSpPr txBox="1">
            <a:spLocks noGrp="1"/>
          </p:cNvSpPr>
          <p:nvPr>
            <p:ph type="body" idx="1"/>
          </p:nvPr>
        </p:nvSpPr>
        <p:spPr>
          <a:xfrm>
            <a:off x="598950" y="1916675"/>
            <a:ext cx="4575000" cy="2720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395" name="Google Shape;395;p55"/>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396" name="Google Shape;396;p55"/>
          <p:cNvSpPr txBox="1">
            <a:spLocks noGrp="1"/>
          </p:cNvSpPr>
          <p:nvPr>
            <p:ph type="title"/>
          </p:nvPr>
        </p:nvSpPr>
        <p:spPr>
          <a:xfrm>
            <a:off x="598950" y="623375"/>
            <a:ext cx="4326300" cy="12933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a:endParaRPr/>
          </a:p>
        </p:txBody>
      </p:sp>
      <p:sp>
        <p:nvSpPr>
          <p:cNvPr id="397" name="Google Shape;397;p55"/>
          <p:cNvSpPr txBox="1">
            <a:spLocks noGrp="1"/>
          </p:cNvSpPr>
          <p:nvPr>
            <p:ph type="subTitle" idx="2"/>
          </p:nvPr>
        </p:nvSpPr>
        <p:spPr>
          <a:xfrm>
            <a:off x="598950" y="1399175"/>
            <a:ext cx="4326300" cy="322500"/>
          </a:xfrm>
          <a:prstGeom prst="rect">
            <a:avLst/>
          </a:prstGeom>
          <a:noFill/>
          <a:ln>
            <a:noFill/>
          </a:ln>
        </p:spPr>
        <p:txBody>
          <a:bodyPr spcFirstLastPara="1" wrap="square" lIns="0" tIns="91425" rIns="0" bIns="91425" anchor="t" anchorCtr="0">
            <a:noAutofit/>
          </a:bodyPr>
          <a:lstStyle>
            <a:lvl1pPr lvl="0">
              <a:spcBef>
                <a:spcPts val="0"/>
              </a:spcBef>
              <a:spcAft>
                <a:spcPts val="0"/>
              </a:spcAft>
              <a:buClr>
                <a:schemeClr val="accent1"/>
              </a:buClr>
              <a:buSzPts val="1400"/>
              <a:buFont typeface="Playfair Display"/>
              <a:buNone/>
              <a:defRPr sz="1400">
                <a:solidFill>
                  <a:schemeClr val="accent1"/>
                </a:solidFill>
                <a:latin typeface="Playfair Display"/>
                <a:ea typeface="Playfair Display"/>
                <a:cs typeface="Playfair Display"/>
                <a:sym typeface="Playfair Display"/>
              </a:defRPr>
            </a:lvl1pPr>
            <a:lvl2pPr lvl="1">
              <a:spcBef>
                <a:spcPts val="1000"/>
              </a:spcBef>
              <a:spcAft>
                <a:spcPts val="0"/>
              </a:spcAft>
              <a:buSzPts val="1400"/>
              <a:buNone/>
              <a:defRPr sz="1400"/>
            </a:lvl2pPr>
            <a:lvl3pPr lvl="2">
              <a:spcBef>
                <a:spcPts val="1000"/>
              </a:spcBef>
              <a:spcAft>
                <a:spcPts val="0"/>
              </a:spcAft>
              <a:buSzPts val="1400"/>
              <a:buNone/>
              <a:defRPr sz="1400"/>
            </a:lvl3pPr>
            <a:lvl4pPr lvl="3">
              <a:spcBef>
                <a:spcPts val="1000"/>
              </a:spcBef>
              <a:spcAft>
                <a:spcPts val="0"/>
              </a:spcAft>
              <a:buSzPts val="1400"/>
              <a:buNone/>
              <a:defRPr sz="1400"/>
            </a:lvl4pPr>
            <a:lvl5pPr lvl="4">
              <a:spcBef>
                <a:spcPts val="1000"/>
              </a:spcBef>
              <a:spcAft>
                <a:spcPts val="0"/>
              </a:spcAft>
              <a:buSzPts val="1400"/>
              <a:buNone/>
              <a:defRPr sz="1400"/>
            </a:lvl5pPr>
            <a:lvl6pPr lvl="5">
              <a:spcBef>
                <a:spcPts val="1000"/>
              </a:spcBef>
              <a:spcAft>
                <a:spcPts val="0"/>
              </a:spcAft>
              <a:buSzPts val="1400"/>
              <a:buNone/>
              <a:defRPr sz="1400"/>
            </a:lvl6pPr>
            <a:lvl7pPr lvl="6">
              <a:spcBef>
                <a:spcPts val="1000"/>
              </a:spcBef>
              <a:spcAft>
                <a:spcPts val="0"/>
              </a:spcAft>
              <a:buSzPts val="1400"/>
              <a:buNone/>
              <a:defRPr sz="1400"/>
            </a:lvl7pPr>
            <a:lvl8pPr lvl="7">
              <a:spcBef>
                <a:spcPts val="1000"/>
              </a:spcBef>
              <a:spcAft>
                <a:spcPts val="0"/>
              </a:spcAft>
              <a:buSzPts val="1400"/>
              <a:buNone/>
              <a:defRPr sz="1400"/>
            </a:lvl8pPr>
            <a:lvl9pPr lvl="8">
              <a:spcBef>
                <a:spcPts val="1000"/>
              </a:spcBef>
              <a:spcAft>
                <a:spcPts val="1000"/>
              </a:spcAft>
              <a:buSzPts val="1400"/>
              <a:buNone/>
              <a:defRPr sz="14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Dark blue - F - upper wave">
  <p:cSld name="CUSTOM_3">
    <p:bg>
      <p:bgPr>
        <a:solidFill>
          <a:srgbClr val="335A45"/>
        </a:solidFill>
        <a:effectLst/>
      </p:bgPr>
    </p:bg>
    <p:spTree>
      <p:nvGrpSpPr>
        <p:cNvPr id="1" name="Shape 398"/>
        <p:cNvGrpSpPr/>
        <p:nvPr/>
      </p:nvGrpSpPr>
      <p:grpSpPr>
        <a:xfrm>
          <a:off x="0" y="0"/>
          <a:ext cx="0" cy="0"/>
          <a:chOff x="0" y="0"/>
          <a:chExt cx="0" cy="0"/>
        </a:xfrm>
      </p:grpSpPr>
      <p:grpSp>
        <p:nvGrpSpPr>
          <p:cNvPr id="399" name="Google Shape;399;p56"/>
          <p:cNvGrpSpPr/>
          <p:nvPr/>
        </p:nvGrpSpPr>
        <p:grpSpPr>
          <a:xfrm>
            <a:off x="-47775" y="757519"/>
            <a:ext cx="9223657" cy="4386209"/>
            <a:chOff x="-47782" y="926927"/>
            <a:chExt cx="9223657" cy="4216698"/>
          </a:xfrm>
        </p:grpSpPr>
        <p:sp>
          <p:nvSpPr>
            <p:cNvPr id="400" name="Google Shape;400;p56"/>
            <p:cNvSpPr/>
            <p:nvPr/>
          </p:nvSpPr>
          <p:spPr>
            <a:xfrm rot="-10799940">
              <a:off x="-47782" y="927008"/>
              <a:ext cx="9223632" cy="1143936"/>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6"/>
            <p:cNvSpPr/>
            <p:nvPr/>
          </p:nvSpPr>
          <p:spPr>
            <a:xfrm>
              <a:off x="-39825" y="1162925"/>
              <a:ext cx="9215700" cy="398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56"/>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403" name="Google Shape;403;p56"/>
          <p:cNvSpPr txBox="1">
            <a:spLocks noGrp="1"/>
          </p:cNvSpPr>
          <p:nvPr>
            <p:ph type="title"/>
          </p:nvPr>
        </p:nvSpPr>
        <p:spPr>
          <a:xfrm>
            <a:off x="653850" y="1407025"/>
            <a:ext cx="6656400" cy="8574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SzPts val="6500"/>
              <a:buNone/>
              <a:defRPr>
                <a:latin typeface="DM Sans"/>
                <a:ea typeface="DM Sans"/>
                <a:cs typeface="DM Sans"/>
                <a:sym typeface="DM Sans"/>
              </a:defRPr>
            </a:lvl2pPr>
            <a:lvl3pPr lvl="2">
              <a:spcBef>
                <a:spcPts val="1000"/>
              </a:spcBef>
              <a:spcAft>
                <a:spcPts val="0"/>
              </a:spcAft>
              <a:buSzPts val="6500"/>
              <a:buNone/>
              <a:defRPr>
                <a:latin typeface="DM Sans"/>
                <a:ea typeface="DM Sans"/>
                <a:cs typeface="DM Sans"/>
                <a:sym typeface="DM Sans"/>
              </a:defRPr>
            </a:lvl3pPr>
            <a:lvl4pPr lvl="3">
              <a:spcBef>
                <a:spcPts val="1000"/>
              </a:spcBef>
              <a:spcAft>
                <a:spcPts val="0"/>
              </a:spcAft>
              <a:buSzPts val="6500"/>
              <a:buNone/>
              <a:defRPr>
                <a:latin typeface="DM Sans"/>
                <a:ea typeface="DM Sans"/>
                <a:cs typeface="DM Sans"/>
                <a:sym typeface="DM Sans"/>
              </a:defRPr>
            </a:lvl4pPr>
            <a:lvl5pPr lvl="4">
              <a:spcBef>
                <a:spcPts val="1000"/>
              </a:spcBef>
              <a:spcAft>
                <a:spcPts val="0"/>
              </a:spcAft>
              <a:buSzPts val="6500"/>
              <a:buNone/>
              <a:defRPr>
                <a:latin typeface="DM Sans"/>
                <a:ea typeface="DM Sans"/>
                <a:cs typeface="DM Sans"/>
                <a:sym typeface="DM Sans"/>
              </a:defRPr>
            </a:lvl5pPr>
            <a:lvl6pPr lvl="5">
              <a:spcBef>
                <a:spcPts val="1000"/>
              </a:spcBef>
              <a:spcAft>
                <a:spcPts val="0"/>
              </a:spcAft>
              <a:buSzPts val="6500"/>
              <a:buNone/>
              <a:defRPr>
                <a:latin typeface="DM Sans"/>
                <a:ea typeface="DM Sans"/>
                <a:cs typeface="DM Sans"/>
                <a:sym typeface="DM Sans"/>
              </a:defRPr>
            </a:lvl6pPr>
            <a:lvl7pPr lvl="6">
              <a:spcBef>
                <a:spcPts val="1000"/>
              </a:spcBef>
              <a:spcAft>
                <a:spcPts val="0"/>
              </a:spcAft>
              <a:buSzPts val="6500"/>
              <a:buNone/>
              <a:defRPr>
                <a:latin typeface="DM Sans"/>
                <a:ea typeface="DM Sans"/>
                <a:cs typeface="DM Sans"/>
                <a:sym typeface="DM Sans"/>
              </a:defRPr>
            </a:lvl7pPr>
            <a:lvl8pPr lvl="7">
              <a:spcBef>
                <a:spcPts val="1000"/>
              </a:spcBef>
              <a:spcAft>
                <a:spcPts val="0"/>
              </a:spcAft>
              <a:buSzPts val="6500"/>
              <a:buNone/>
              <a:defRPr>
                <a:latin typeface="DM Sans"/>
                <a:ea typeface="DM Sans"/>
                <a:cs typeface="DM Sans"/>
                <a:sym typeface="DM Sans"/>
              </a:defRPr>
            </a:lvl8pPr>
            <a:lvl9pPr lvl="8">
              <a:spcBef>
                <a:spcPts val="1000"/>
              </a:spcBef>
              <a:spcAft>
                <a:spcPts val="1000"/>
              </a:spcAft>
              <a:buSzPts val="6500"/>
              <a:buNone/>
              <a:defRPr>
                <a:latin typeface="DM Sans"/>
                <a:ea typeface="DM Sans"/>
                <a:cs typeface="DM Sans"/>
                <a:sym typeface="DM Sans"/>
              </a:defRPr>
            </a:lvl9pPr>
          </a:lstStyle>
          <a:p>
            <a:endParaRPr/>
          </a:p>
        </p:txBody>
      </p:sp>
      <p:sp>
        <p:nvSpPr>
          <p:cNvPr id="404" name="Google Shape;404;p56"/>
          <p:cNvSpPr txBox="1">
            <a:spLocks noGrp="1"/>
          </p:cNvSpPr>
          <p:nvPr>
            <p:ph type="body" idx="1"/>
          </p:nvPr>
        </p:nvSpPr>
        <p:spPr>
          <a:xfrm>
            <a:off x="653850" y="2264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sp>
        <p:nvSpPr>
          <p:cNvPr id="405" name="Google Shape;405;p56"/>
          <p:cNvSpPr txBox="1">
            <a:spLocks noGrp="1"/>
          </p:cNvSpPr>
          <p:nvPr>
            <p:ph type="body" idx="2"/>
          </p:nvPr>
        </p:nvSpPr>
        <p:spPr>
          <a:xfrm>
            <a:off x="4643550" y="2264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pic>
        <p:nvPicPr>
          <p:cNvPr id="406" name="Google Shape;406;p56"/>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 Dark blue - G - content plain">
  <p:cSld name="CUSTOM_13">
    <p:spTree>
      <p:nvGrpSpPr>
        <p:cNvPr id="1" name="Shape 407"/>
        <p:cNvGrpSpPr/>
        <p:nvPr/>
      </p:nvGrpSpPr>
      <p:grpSpPr>
        <a:xfrm>
          <a:off x="0" y="0"/>
          <a:ext cx="0" cy="0"/>
          <a:chOff x="0" y="0"/>
          <a:chExt cx="0" cy="0"/>
        </a:xfrm>
      </p:grpSpPr>
      <p:sp>
        <p:nvSpPr>
          <p:cNvPr id="408" name="Google Shape;408;p57"/>
          <p:cNvSpPr txBox="1">
            <a:spLocks noGrp="1"/>
          </p:cNvSpPr>
          <p:nvPr>
            <p:ph type="title"/>
          </p:nvPr>
        </p:nvSpPr>
        <p:spPr>
          <a:xfrm>
            <a:off x="415900" y="448250"/>
            <a:ext cx="7096200" cy="600300"/>
          </a:xfrm>
          <a:prstGeom prst="rect">
            <a:avLst/>
          </a:prstGeom>
        </p:spPr>
        <p:txBody>
          <a:bodyPr spcFirstLastPara="1" wrap="square" lIns="0" tIns="91425" rIns="0" bIns="91425" anchor="t" anchorCtr="0">
            <a:noAutofit/>
          </a:bodyPr>
          <a:lstStyle>
            <a:lvl1pPr lvl="0">
              <a:spcBef>
                <a:spcPts val="0"/>
              </a:spcBef>
              <a:spcAft>
                <a:spcPts val="0"/>
              </a:spcAft>
              <a:buSzPts val="4500"/>
              <a:buNone/>
              <a:defRPr sz="4500"/>
            </a:lvl1pPr>
            <a:lvl2pPr lvl="1">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2pPr>
            <a:lvl3pPr lvl="2">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3pPr>
            <a:lvl4pPr lvl="3">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4pPr>
            <a:lvl5pPr lvl="4">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5pPr>
            <a:lvl6pPr lvl="5">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6pPr>
            <a:lvl7pPr lvl="6">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7pPr>
            <a:lvl8pPr lvl="7">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8pPr>
            <a:lvl9pPr lvl="8">
              <a:spcBef>
                <a:spcPts val="1000"/>
              </a:spcBef>
              <a:spcAft>
                <a:spcPts val="1000"/>
              </a:spcAft>
              <a:buClr>
                <a:schemeClr val="accent1"/>
              </a:buClr>
              <a:buSzPts val="4500"/>
              <a:buFont typeface="Oswald"/>
              <a:buNone/>
              <a:defRPr sz="4500" b="1">
                <a:solidFill>
                  <a:schemeClr val="accent1"/>
                </a:solidFill>
                <a:latin typeface="Oswald"/>
                <a:ea typeface="Oswald"/>
                <a:cs typeface="Oswald"/>
                <a:sym typeface="Oswald"/>
              </a:defRPr>
            </a:lvl9pPr>
          </a:lstStyle>
          <a:p>
            <a:endParaRPr/>
          </a:p>
        </p:txBody>
      </p:sp>
      <p:sp>
        <p:nvSpPr>
          <p:cNvPr id="409" name="Google Shape;409;p57"/>
          <p:cNvSpPr txBox="1">
            <a:spLocks noGrp="1"/>
          </p:cNvSpPr>
          <p:nvPr>
            <p:ph type="body" idx="1"/>
          </p:nvPr>
        </p:nvSpPr>
        <p:spPr>
          <a:xfrm>
            <a:off x="415900" y="1451100"/>
            <a:ext cx="3966000" cy="33885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410" name="Google Shape;410;p57"/>
          <p:cNvSpPr txBox="1">
            <a:spLocks noGrp="1"/>
          </p:cNvSpPr>
          <p:nvPr>
            <p:ph type="body" idx="2"/>
          </p:nvPr>
        </p:nvSpPr>
        <p:spPr>
          <a:xfrm>
            <a:off x="4762100" y="1451100"/>
            <a:ext cx="3966000" cy="33885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411" name="Google Shape;411;p57"/>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 Dark blue - H - lower wave">
  <p:cSld name="CUSTOM_4">
    <p:bg>
      <p:bgPr>
        <a:solidFill>
          <a:srgbClr val="335A45"/>
        </a:solidFill>
        <a:effectLst/>
      </p:bgPr>
    </p:bg>
    <p:spTree>
      <p:nvGrpSpPr>
        <p:cNvPr id="1" name="Shape 412"/>
        <p:cNvGrpSpPr/>
        <p:nvPr/>
      </p:nvGrpSpPr>
      <p:grpSpPr>
        <a:xfrm>
          <a:off x="0" y="0"/>
          <a:ext cx="0" cy="0"/>
          <a:chOff x="0" y="0"/>
          <a:chExt cx="0" cy="0"/>
        </a:xfrm>
      </p:grpSpPr>
      <p:grpSp>
        <p:nvGrpSpPr>
          <p:cNvPr id="413" name="Google Shape;413;p58"/>
          <p:cNvGrpSpPr/>
          <p:nvPr/>
        </p:nvGrpSpPr>
        <p:grpSpPr>
          <a:xfrm rot="10800000">
            <a:off x="-6" y="1"/>
            <a:ext cx="9188607" cy="4570479"/>
            <a:chOff x="-47782" y="926927"/>
            <a:chExt cx="9223657" cy="4216698"/>
          </a:xfrm>
        </p:grpSpPr>
        <p:sp>
          <p:nvSpPr>
            <p:cNvPr id="414" name="Google Shape;414;p58"/>
            <p:cNvSpPr/>
            <p:nvPr/>
          </p:nvSpPr>
          <p:spPr>
            <a:xfrm rot="-10799940">
              <a:off x="-47782" y="927008"/>
              <a:ext cx="9223632" cy="1143936"/>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8"/>
            <p:cNvSpPr/>
            <p:nvPr/>
          </p:nvSpPr>
          <p:spPr>
            <a:xfrm>
              <a:off x="-39825" y="1162925"/>
              <a:ext cx="9215700" cy="398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58"/>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417" name="Google Shape;417;p58"/>
          <p:cNvSpPr txBox="1">
            <a:spLocks noGrp="1"/>
          </p:cNvSpPr>
          <p:nvPr>
            <p:ph type="title"/>
          </p:nvPr>
        </p:nvSpPr>
        <p:spPr>
          <a:xfrm>
            <a:off x="653850" y="645025"/>
            <a:ext cx="6644100" cy="8574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SzPts val="6500"/>
              <a:buNone/>
              <a:defRPr>
                <a:latin typeface="DM Sans"/>
                <a:ea typeface="DM Sans"/>
                <a:cs typeface="DM Sans"/>
                <a:sym typeface="DM Sans"/>
              </a:defRPr>
            </a:lvl2pPr>
            <a:lvl3pPr lvl="2">
              <a:spcBef>
                <a:spcPts val="1000"/>
              </a:spcBef>
              <a:spcAft>
                <a:spcPts val="0"/>
              </a:spcAft>
              <a:buSzPts val="6500"/>
              <a:buNone/>
              <a:defRPr>
                <a:latin typeface="DM Sans"/>
                <a:ea typeface="DM Sans"/>
                <a:cs typeface="DM Sans"/>
                <a:sym typeface="DM Sans"/>
              </a:defRPr>
            </a:lvl3pPr>
            <a:lvl4pPr lvl="3">
              <a:spcBef>
                <a:spcPts val="1000"/>
              </a:spcBef>
              <a:spcAft>
                <a:spcPts val="0"/>
              </a:spcAft>
              <a:buSzPts val="6500"/>
              <a:buNone/>
              <a:defRPr>
                <a:latin typeface="DM Sans"/>
                <a:ea typeface="DM Sans"/>
                <a:cs typeface="DM Sans"/>
                <a:sym typeface="DM Sans"/>
              </a:defRPr>
            </a:lvl4pPr>
            <a:lvl5pPr lvl="4">
              <a:spcBef>
                <a:spcPts val="1000"/>
              </a:spcBef>
              <a:spcAft>
                <a:spcPts val="0"/>
              </a:spcAft>
              <a:buSzPts val="6500"/>
              <a:buNone/>
              <a:defRPr>
                <a:latin typeface="DM Sans"/>
                <a:ea typeface="DM Sans"/>
                <a:cs typeface="DM Sans"/>
                <a:sym typeface="DM Sans"/>
              </a:defRPr>
            </a:lvl5pPr>
            <a:lvl6pPr lvl="5">
              <a:spcBef>
                <a:spcPts val="1000"/>
              </a:spcBef>
              <a:spcAft>
                <a:spcPts val="0"/>
              </a:spcAft>
              <a:buSzPts val="6500"/>
              <a:buNone/>
              <a:defRPr>
                <a:latin typeface="DM Sans"/>
                <a:ea typeface="DM Sans"/>
                <a:cs typeface="DM Sans"/>
                <a:sym typeface="DM Sans"/>
              </a:defRPr>
            </a:lvl6pPr>
            <a:lvl7pPr lvl="6">
              <a:spcBef>
                <a:spcPts val="1000"/>
              </a:spcBef>
              <a:spcAft>
                <a:spcPts val="0"/>
              </a:spcAft>
              <a:buSzPts val="6500"/>
              <a:buNone/>
              <a:defRPr>
                <a:latin typeface="DM Sans"/>
                <a:ea typeface="DM Sans"/>
                <a:cs typeface="DM Sans"/>
                <a:sym typeface="DM Sans"/>
              </a:defRPr>
            </a:lvl7pPr>
            <a:lvl8pPr lvl="7">
              <a:spcBef>
                <a:spcPts val="1000"/>
              </a:spcBef>
              <a:spcAft>
                <a:spcPts val="0"/>
              </a:spcAft>
              <a:buSzPts val="6500"/>
              <a:buNone/>
              <a:defRPr>
                <a:latin typeface="DM Sans"/>
                <a:ea typeface="DM Sans"/>
                <a:cs typeface="DM Sans"/>
                <a:sym typeface="DM Sans"/>
              </a:defRPr>
            </a:lvl8pPr>
            <a:lvl9pPr lvl="8">
              <a:spcBef>
                <a:spcPts val="1000"/>
              </a:spcBef>
              <a:spcAft>
                <a:spcPts val="1000"/>
              </a:spcAft>
              <a:buSzPts val="6500"/>
              <a:buNone/>
              <a:defRPr>
                <a:latin typeface="DM Sans"/>
                <a:ea typeface="DM Sans"/>
                <a:cs typeface="DM Sans"/>
                <a:sym typeface="DM Sans"/>
              </a:defRPr>
            </a:lvl9pPr>
          </a:lstStyle>
          <a:p>
            <a:endParaRPr/>
          </a:p>
        </p:txBody>
      </p:sp>
      <p:sp>
        <p:nvSpPr>
          <p:cNvPr id="418" name="Google Shape;418;p58"/>
          <p:cNvSpPr txBox="1">
            <a:spLocks noGrp="1"/>
          </p:cNvSpPr>
          <p:nvPr>
            <p:ph type="body" idx="1"/>
          </p:nvPr>
        </p:nvSpPr>
        <p:spPr>
          <a:xfrm>
            <a:off x="653850" y="1502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sp>
        <p:nvSpPr>
          <p:cNvPr id="419" name="Google Shape;419;p58"/>
          <p:cNvSpPr txBox="1">
            <a:spLocks noGrp="1"/>
          </p:cNvSpPr>
          <p:nvPr>
            <p:ph type="body" idx="2"/>
          </p:nvPr>
        </p:nvSpPr>
        <p:spPr>
          <a:xfrm>
            <a:off x="4643550" y="1502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pic>
        <p:nvPicPr>
          <p:cNvPr id="420" name="Google Shape;420;p58"/>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 Dark blue - I - content bold header">
  <p:cSld name="CUSTOM_7">
    <p:bg>
      <p:bgPr>
        <a:solidFill>
          <a:srgbClr val="335A45"/>
        </a:solidFill>
        <a:effectLst/>
      </p:bgPr>
    </p:bg>
    <p:spTree>
      <p:nvGrpSpPr>
        <p:cNvPr id="1" name="Shape 421"/>
        <p:cNvGrpSpPr/>
        <p:nvPr/>
      </p:nvGrpSpPr>
      <p:grpSpPr>
        <a:xfrm>
          <a:off x="0" y="0"/>
          <a:ext cx="0" cy="0"/>
          <a:chOff x="0" y="0"/>
          <a:chExt cx="0" cy="0"/>
        </a:xfrm>
      </p:grpSpPr>
      <p:grpSp>
        <p:nvGrpSpPr>
          <p:cNvPr id="422" name="Google Shape;422;p59"/>
          <p:cNvGrpSpPr/>
          <p:nvPr/>
        </p:nvGrpSpPr>
        <p:grpSpPr>
          <a:xfrm>
            <a:off x="-47775" y="1870404"/>
            <a:ext cx="9223657" cy="3272115"/>
            <a:chOff x="-47782" y="926927"/>
            <a:chExt cx="9223657" cy="2894909"/>
          </a:xfrm>
        </p:grpSpPr>
        <p:sp>
          <p:nvSpPr>
            <p:cNvPr id="423" name="Google Shape;423;p59"/>
            <p:cNvSpPr/>
            <p:nvPr/>
          </p:nvSpPr>
          <p:spPr>
            <a:xfrm rot="-10799940">
              <a:off x="-47782" y="927008"/>
              <a:ext cx="9223632" cy="1143936"/>
            </a:xfrm>
            <a:prstGeom prst="flowChartDocumen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sp>
          <p:nvSpPr>
            <p:cNvPr id="424" name="Google Shape;424;p59"/>
            <p:cNvSpPr/>
            <p:nvPr/>
          </p:nvSpPr>
          <p:spPr>
            <a:xfrm>
              <a:off x="-39825" y="1162936"/>
              <a:ext cx="9215700" cy="26589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grpSp>
      <p:sp>
        <p:nvSpPr>
          <p:cNvPr id="425" name="Google Shape;425;p59"/>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426" name="Google Shape;426;p59"/>
          <p:cNvSpPr txBox="1">
            <a:spLocks noGrp="1"/>
          </p:cNvSpPr>
          <p:nvPr>
            <p:ph type="body" idx="1"/>
          </p:nvPr>
        </p:nvSpPr>
        <p:spPr>
          <a:xfrm>
            <a:off x="688875" y="2613125"/>
            <a:ext cx="5262600" cy="2210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427" name="Google Shape;427;p59"/>
          <p:cNvSpPr txBox="1">
            <a:spLocks noGrp="1"/>
          </p:cNvSpPr>
          <p:nvPr>
            <p:ph type="title"/>
          </p:nvPr>
        </p:nvSpPr>
        <p:spPr>
          <a:xfrm>
            <a:off x="686100" y="960438"/>
            <a:ext cx="7651500" cy="852300"/>
          </a:xfrm>
          <a:prstGeom prst="rect">
            <a:avLst/>
          </a:prstGeom>
        </p:spPr>
        <p:txBody>
          <a:bodyPr spcFirstLastPara="1" wrap="square" lIns="0" tIns="91425" rIns="0" bIns="91425" anchor="b"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2pPr>
            <a:lvl3pPr lvl="2">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3pPr>
            <a:lvl4pPr lvl="3">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4pPr>
            <a:lvl5pPr lvl="4">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5pPr>
            <a:lvl6pPr lvl="5">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6pPr>
            <a:lvl7pPr lvl="6">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7pPr>
            <a:lvl8pPr lvl="7">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8pPr>
            <a:lvl9pPr lvl="8">
              <a:lnSpc>
                <a:spcPct val="100000"/>
              </a:lnSpc>
              <a:spcBef>
                <a:spcPts val="1000"/>
              </a:spcBef>
              <a:spcAft>
                <a:spcPts val="1000"/>
              </a:spcAft>
              <a:buClr>
                <a:schemeClr val="lt1"/>
              </a:buClr>
              <a:buSzPts val="6500"/>
              <a:buNone/>
              <a:defRPr>
                <a:solidFill>
                  <a:schemeClr val="lt1"/>
                </a:solidFill>
                <a:latin typeface="DM Sans"/>
                <a:ea typeface="DM Sans"/>
                <a:cs typeface="DM Sans"/>
                <a:sym typeface="DM Sans"/>
              </a:defRPr>
            </a:lvl9pPr>
          </a:lstStyle>
          <a:p>
            <a:endParaRPr/>
          </a:p>
        </p:txBody>
      </p:sp>
      <p:sp>
        <p:nvSpPr>
          <p:cNvPr id="428" name="Google Shape;428;p59"/>
          <p:cNvSpPr txBox="1">
            <a:spLocks noGrp="1"/>
          </p:cNvSpPr>
          <p:nvPr>
            <p:ph type="subTitle" idx="2"/>
          </p:nvPr>
        </p:nvSpPr>
        <p:spPr>
          <a:xfrm>
            <a:off x="683775" y="2316550"/>
            <a:ext cx="5272800" cy="250800"/>
          </a:xfrm>
          <a:prstGeom prst="rect">
            <a:avLst/>
          </a:prstGeom>
          <a:noFill/>
          <a:ln>
            <a:noFill/>
          </a:ln>
        </p:spPr>
        <p:txBody>
          <a:bodyPr spcFirstLastPara="1" wrap="square" lIns="0" tIns="91425" rIns="0" bIns="91425" anchor="t" anchorCtr="0">
            <a:noAutofit/>
          </a:bodyPr>
          <a:lstStyle>
            <a:lvl1pPr lvl="0">
              <a:lnSpc>
                <a:spcPct val="100000"/>
              </a:lnSpc>
              <a:spcBef>
                <a:spcPts val="0"/>
              </a:spcBef>
              <a:spcAft>
                <a:spcPts val="0"/>
              </a:spcAft>
              <a:buClr>
                <a:schemeClr val="accent1"/>
              </a:buClr>
              <a:buSzPts val="1400"/>
              <a:buFont typeface="Playfair Display Medium"/>
              <a:buNone/>
              <a:defRPr sz="1400">
                <a:solidFill>
                  <a:schemeClr val="accent1"/>
                </a:solidFill>
                <a:latin typeface="Playfair Display Medium"/>
                <a:ea typeface="Playfair Display Medium"/>
                <a:cs typeface="Playfair Display Medium"/>
                <a:sym typeface="Playfair Display Medium"/>
              </a:defRPr>
            </a:lvl1pPr>
            <a:lvl2pPr lvl="1">
              <a:spcBef>
                <a:spcPts val="100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pic>
        <p:nvPicPr>
          <p:cNvPr id="429" name="Google Shape;429;p59"/>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 Dark blue - J - timeline">
  <p:cSld name="CUSTOM_7_1">
    <p:bg>
      <p:bgPr>
        <a:solidFill>
          <a:srgbClr val="335A45"/>
        </a:solidFill>
        <a:effectLst/>
      </p:bgPr>
    </p:bg>
    <p:spTree>
      <p:nvGrpSpPr>
        <p:cNvPr id="1" name="Shape 430"/>
        <p:cNvGrpSpPr/>
        <p:nvPr/>
      </p:nvGrpSpPr>
      <p:grpSpPr>
        <a:xfrm>
          <a:off x="0" y="0"/>
          <a:ext cx="0" cy="0"/>
          <a:chOff x="0" y="0"/>
          <a:chExt cx="0" cy="0"/>
        </a:xfrm>
      </p:grpSpPr>
      <p:grpSp>
        <p:nvGrpSpPr>
          <p:cNvPr id="431" name="Google Shape;431;p60"/>
          <p:cNvGrpSpPr/>
          <p:nvPr/>
        </p:nvGrpSpPr>
        <p:grpSpPr>
          <a:xfrm>
            <a:off x="-47775" y="1870404"/>
            <a:ext cx="9223657" cy="3272115"/>
            <a:chOff x="-47782" y="926927"/>
            <a:chExt cx="9223657" cy="2894909"/>
          </a:xfrm>
        </p:grpSpPr>
        <p:sp>
          <p:nvSpPr>
            <p:cNvPr id="432" name="Google Shape;432;p60"/>
            <p:cNvSpPr/>
            <p:nvPr/>
          </p:nvSpPr>
          <p:spPr>
            <a:xfrm rot="-10799940">
              <a:off x="-47782" y="927008"/>
              <a:ext cx="9223632" cy="1143936"/>
            </a:xfrm>
            <a:prstGeom prst="flowChartDocumen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sp>
          <p:nvSpPr>
            <p:cNvPr id="433" name="Google Shape;433;p60"/>
            <p:cNvSpPr/>
            <p:nvPr/>
          </p:nvSpPr>
          <p:spPr>
            <a:xfrm>
              <a:off x="-39825" y="1162936"/>
              <a:ext cx="9215700" cy="26589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grpSp>
      <p:sp>
        <p:nvSpPr>
          <p:cNvPr id="434" name="Google Shape;434;p60"/>
          <p:cNvSpPr txBox="1">
            <a:spLocks noGrp="1"/>
          </p:cNvSpPr>
          <p:nvPr>
            <p:ph type="body" idx="1"/>
          </p:nvPr>
        </p:nvSpPr>
        <p:spPr>
          <a:xfrm>
            <a:off x="7385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435" name="Google Shape;435;p60"/>
          <p:cNvSpPr txBox="1">
            <a:spLocks noGrp="1"/>
          </p:cNvSpPr>
          <p:nvPr>
            <p:ph type="body" idx="2"/>
          </p:nvPr>
        </p:nvSpPr>
        <p:spPr>
          <a:xfrm>
            <a:off x="18239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436" name="Google Shape;436;p60"/>
          <p:cNvSpPr txBox="1">
            <a:spLocks noGrp="1"/>
          </p:cNvSpPr>
          <p:nvPr>
            <p:ph type="body" idx="3"/>
          </p:nvPr>
        </p:nvSpPr>
        <p:spPr>
          <a:xfrm>
            <a:off x="29093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437" name="Google Shape;437;p60"/>
          <p:cNvSpPr txBox="1">
            <a:spLocks noGrp="1"/>
          </p:cNvSpPr>
          <p:nvPr>
            <p:ph type="body" idx="4"/>
          </p:nvPr>
        </p:nvSpPr>
        <p:spPr>
          <a:xfrm>
            <a:off x="39947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438" name="Google Shape;438;p60"/>
          <p:cNvSpPr txBox="1">
            <a:spLocks noGrp="1"/>
          </p:cNvSpPr>
          <p:nvPr>
            <p:ph type="body" idx="5"/>
          </p:nvPr>
        </p:nvSpPr>
        <p:spPr>
          <a:xfrm>
            <a:off x="50801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439" name="Google Shape;439;p60"/>
          <p:cNvSpPr txBox="1">
            <a:spLocks noGrp="1"/>
          </p:cNvSpPr>
          <p:nvPr>
            <p:ph type="body" idx="6"/>
          </p:nvPr>
        </p:nvSpPr>
        <p:spPr>
          <a:xfrm>
            <a:off x="61655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440" name="Google Shape;440;p60"/>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441" name="Google Shape;441;p60"/>
          <p:cNvSpPr txBox="1">
            <a:spLocks noGrp="1"/>
          </p:cNvSpPr>
          <p:nvPr>
            <p:ph type="title"/>
          </p:nvPr>
        </p:nvSpPr>
        <p:spPr>
          <a:xfrm>
            <a:off x="686100" y="960438"/>
            <a:ext cx="7651500" cy="852300"/>
          </a:xfrm>
          <a:prstGeom prst="rect">
            <a:avLst/>
          </a:prstGeom>
        </p:spPr>
        <p:txBody>
          <a:bodyPr spcFirstLastPara="1" wrap="square" lIns="0" tIns="91425" rIns="0" bIns="91425" anchor="b"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SzPts val="6500"/>
              <a:buNone/>
              <a:defRPr>
                <a:latin typeface="DM Sans"/>
                <a:ea typeface="DM Sans"/>
                <a:cs typeface="DM Sans"/>
                <a:sym typeface="DM Sans"/>
              </a:defRPr>
            </a:lvl2pPr>
            <a:lvl3pPr lvl="2">
              <a:lnSpc>
                <a:spcPct val="100000"/>
              </a:lnSpc>
              <a:spcBef>
                <a:spcPts val="1000"/>
              </a:spcBef>
              <a:spcAft>
                <a:spcPts val="0"/>
              </a:spcAft>
              <a:buSzPts val="6500"/>
              <a:buNone/>
              <a:defRPr>
                <a:latin typeface="DM Sans"/>
                <a:ea typeface="DM Sans"/>
                <a:cs typeface="DM Sans"/>
                <a:sym typeface="DM Sans"/>
              </a:defRPr>
            </a:lvl3pPr>
            <a:lvl4pPr lvl="3">
              <a:lnSpc>
                <a:spcPct val="100000"/>
              </a:lnSpc>
              <a:spcBef>
                <a:spcPts val="1000"/>
              </a:spcBef>
              <a:spcAft>
                <a:spcPts val="0"/>
              </a:spcAft>
              <a:buSzPts val="6500"/>
              <a:buNone/>
              <a:defRPr>
                <a:latin typeface="DM Sans"/>
                <a:ea typeface="DM Sans"/>
                <a:cs typeface="DM Sans"/>
                <a:sym typeface="DM Sans"/>
              </a:defRPr>
            </a:lvl4pPr>
            <a:lvl5pPr lvl="4">
              <a:lnSpc>
                <a:spcPct val="100000"/>
              </a:lnSpc>
              <a:spcBef>
                <a:spcPts val="1000"/>
              </a:spcBef>
              <a:spcAft>
                <a:spcPts val="0"/>
              </a:spcAft>
              <a:buSzPts val="6500"/>
              <a:buNone/>
              <a:defRPr>
                <a:latin typeface="DM Sans"/>
                <a:ea typeface="DM Sans"/>
                <a:cs typeface="DM Sans"/>
                <a:sym typeface="DM Sans"/>
              </a:defRPr>
            </a:lvl5pPr>
            <a:lvl6pPr lvl="5">
              <a:lnSpc>
                <a:spcPct val="100000"/>
              </a:lnSpc>
              <a:spcBef>
                <a:spcPts val="1000"/>
              </a:spcBef>
              <a:spcAft>
                <a:spcPts val="0"/>
              </a:spcAft>
              <a:buSzPts val="6500"/>
              <a:buNone/>
              <a:defRPr>
                <a:latin typeface="DM Sans"/>
                <a:ea typeface="DM Sans"/>
                <a:cs typeface="DM Sans"/>
                <a:sym typeface="DM Sans"/>
              </a:defRPr>
            </a:lvl6pPr>
            <a:lvl7pPr lvl="6">
              <a:lnSpc>
                <a:spcPct val="100000"/>
              </a:lnSpc>
              <a:spcBef>
                <a:spcPts val="1000"/>
              </a:spcBef>
              <a:spcAft>
                <a:spcPts val="0"/>
              </a:spcAft>
              <a:buSzPts val="6500"/>
              <a:buNone/>
              <a:defRPr>
                <a:latin typeface="DM Sans"/>
                <a:ea typeface="DM Sans"/>
                <a:cs typeface="DM Sans"/>
                <a:sym typeface="DM Sans"/>
              </a:defRPr>
            </a:lvl7pPr>
            <a:lvl8pPr lvl="7">
              <a:lnSpc>
                <a:spcPct val="100000"/>
              </a:lnSpc>
              <a:spcBef>
                <a:spcPts val="1000"/>
              </a:spcBef>
              <a:spcAft>
                <a:spcPts val="0"/>
              </a:spcAft>
              <a:buSzPts val="6500"/>
              <a:buNone/>
              <a:defRPr>
                <a:latin typeface="DM Sans"/>
                <a:ea typeface="DM Sans"/>
                <a:cs typeface="DM Sans"/>
                <a:sym typeface="DM Sans"/>
              </a:defRPr>
            </a:lvl8pPr>
            <a:lvl9pPr lvl="8">
              <a:lnSpc>
                <a:spcPct val="100000"/>
              </a:lnSpc>
              <a:spcBef>
                <a:spcPts val="1000"/>
              </a:spcBef>
              <a:spcAft>
                <a:spcPts val="1000"/>
              </a:spcAft>
              <a:buSzPts val="6500"/>
              <a:buNone/>
              <a:defRPr>
                <a:latin typeface="DM Sans"/>
                <a:ea typeface="DM Sans"/>
                <a:cs typeface="DM Sans"/>
                <a:sym typeface="DM Sans"/>
              </a:defRPr>
            </a:lvl9pPr>
          </a:lstStyle>
          <a:p>
            <a:endParaRPr/>
          </a:p>
        </p:txBody>
      </p:sp>
      <p:pic>
        <p:nvPicPr>
          <p:cNvPr id="442" name="Google Shape;442;p60"/>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 Dark blue - blank page">
  <p:cSld name="CUSTOM_7_1_1">
    <p:bg>
      <p:bgPr>
        <a:solidFill>
          <a:schemeClr val="lt1"/>
        </a:solidFill>
        <a:effectLst/>
      </p:bgPr>
    </p:bg>
    <p:spTree>
      <p:nvGrpSpPr>
        <p:cNvPr id="1" name="Shape 443"/>
        <p:cNvGrpSpPr/>
        <p:nvPr/>
      </p:nvGrpSpPr>
      <p:grpSpPr>
        <a:xfrm>
          <a:off x="0" y="0"/>
          <a:ext cx="0" cy="0"/>
          <a:chOff x="0" y="0"/>
          <a:chExt cx="0" cy="0"/>
        </a:xfrm>
      </p:grpSpPr>
      <p:sp>
        <p:nvSpPr>
          <p:cNvPr id="444" name="Google Shape;444;p61"/>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445" name="Google Shape;445;p61"/>
          <p:cNvSpPr txBox="1">
            <a:spLocks noGrp="1"/>
          </p:cNvSpPr>
          <p:nvPr>
            <p:ph type="title"/>
          </p:nvPr>
        </p:nvSpPr>
        <p:spPr>
          <a:xfrm>
            <a:off x="686100" y="960438"/>
            <a:ext cx="7651500" cy="852300"/>
          </a:xfrm>
          <a:prstGeom prst="rect">
            <a:avLst/>
          </a:prstGeom>
        </p:spPr>
        <p:txBody>
          <a:bodyPr spcFirstLastPara="1" wrap="square" lIns="0" tIns="91425" rIns="0" bIns="91425" anchor="b"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SzPts val="6500"/>
              <a:buNone/>
              <a:defRPr>
                <a:latin typeface="DM Sans"/>
                <a:ea typeface="DM Sans"/>
                <a:cs typeface="DM Sans"/>
                <a:sym typeface="DM Sans"/>
              </a:defRPr>
            </a:lvl2pPr>
            <a:lvl3pPr lvl="2">
              <a:lnSpc>
                <a:spcPct val="100000"/>
              </a:lnSpc>
              <a:spcBef>
                <a:spcPts val="1000"/>
              </a:spcBef>
              <a:spcAft>
                <a:spcPts val="0"/>
              </a:spcAft>
              <a:buSzPts val="6500"/>
              <a:buNone/>
              <a:defRPr>
                <a:latin typeface="DM Sans"/>
                <a:ea typeface="DM Sans"/>
                <a:cs typeface="DM Sans"/>
                <a:sym typeface="DM Sans"/>
              </a:defRPr>
            </a:lvl3pPr>
            <a:lvl4pPr lvl="3">
              <a:lnSpc>
                <a:spcPct val="100000"/>
              </a:lnSpc>
              <a:spcBef>
                <a:spcPts val="1000"/>
              </a:spcBef>
              <a:spcAft>
                <a:spcPts val="0"/>
              </a:spcAft>
              <a:buSzPts val="6500"/>
              <a:buNone/>
              <a:defRPr>
                <a:latin typeface="DM Sans"/>
                <a:ea typeface="DM Sans"/>
                <a:cs typeface="DM Sans"/>
                <a:sym typeface="DM Sans"/>
              </a:defRPr>
            </a:lvl4pPr>
            <a:lvl5pPr lvl="4">
              <a:lnSpc>
                <a:spcPct val="100000"/>
              </a:lnSpc>
              <a:spcBef>
                <a:spcPts val="1000"/>
              </a:spcBef>
              <a:spcAft>
                <a:spcPts val="0"/>
              </a:spcAft>
              <a:buSzPts val="6500"/>
              <a:buNone/>
              <a:defRPr>
                <a:latin typeface="DM Sans"/>
                <a:ea typeface="DM Sans"/>
                <a:cs typeface="DM Sans"/>
                <a:sym typeface="DM Sans"/>
              </a:defRPr>
            </a:lvl5pPr>
            <a:lvl6pPr lvl="5">
              <a:lnSpc>
                <a:spcPct val="100000"/>
              </a:lnSpc>
              <a:spcBef>
                <a:spcPts val="1000"/>
              </a:spcBef>
              <a:spcAft>
                <a:spcPts val="0"/>
              </a:spcAft>
              <a:buSzPts val="6500"/>
              <a:buNone/>
              <a:defRPr>
                <a:latin typeface="DM Sans"/>
                <a:ea typeface="DM Sans"/>
                <a:cs typeface="DM Sans"/>
                <a:sym typeface="DM Sans"/>
              </a:defRPr>
            </a:lvl6pPr>
            <a:lvl7pPr lvl="6">
              <a:lnSpc>
                <a:spcPct val="100000"/>
              </a:lnSpc>
              <a:spcBef>
                <a:spcPts val="1000"/>
              </a:spcBef>
              <a:spcAft>
                <a:spcPts val="0"/>
              </a:spcAft>
              <a:buSzPts val="6500"/>
              <a:buNone/>
              <a:defRPr>
                <a:latin typeface="DM Sans"/>
                <a:ea typeface="DM Sans"/>
                <a:cs typeface="DM Sans"/>
                <a:sym typeface="DM Sans"/>
              </a:defRPr>
            </a:lvl7pPr>
            <a:lvl8pPr lvl="7">
              <a:lnSpc>
                <a:spcPct val="100000"/>
              </a:lnSpc>
              <a:spcBef>
                <a:spcPts val="1000"/>
              </a:spcBef>
              <a:spcAft>
                <a:spcPts val="0"/>
              </a:spcAft>
              <a:buSzPts val="6500"/>
              <a:buNone/>
              <a:defRPr>
                <a:latin typeface="DM Sans"/>
                <a:ea typeface="DM Sans"/>
                <a:cs typeface="DM Sans"/>
                <a:sym typeface="DM Sans"/>
              </a:defRPr>
            </a:lvl8pPr>
            <a:lvl9pPr lvl="8">
              <a:lnSpc>
                <a:spcPct val="100000"/>
              </a:lnSpc>
              <a:spcBef>
                <a:spcPts val="1000"/>
              </a:spcBef>
              <a:spcAft>
                <a:spcPts val="1000"/>
              </a:spcAft>
              <a:buSzPts val="6500"/>
              <a:buNone/>
              <a:defRPr>
                <a:latin typeface="DM Sans"/>
                <a:ea typeface="DM Sans"/>
                <a:cs typeface="DM Sans"/>
                <a:sym typeface="DM Sans"/>
              </a:defRPr>
            </a:lvl9pPr>
          </a:lstStyle>
          <a:p>
            <a:endParaRPr/>
          </a:p>
        </p:txBody>
      </p:sp>
      <p:pic>
        <p:nvPicPr>
          <p:cNvPr id="446" name="Google Shape;446;p61"/>
          <p:cNvPicPr preferRelativeResize="0"/>
          <p:nvPr/>
        </p:nvPicPr>
        <p:blipFill>
          <a:blip r:embed="rId2">
            <a:alphaModFix/>
          </a:blip>
          <a:stretch>
            <a:fillRect/>
          </a:stretch>
        </p:blipFill>
        <p:spPr>
          <a:xfrm>
            <a:off x="166050" y="4629950"/>
            <a:ext cx="932221"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 Dark blue - K - quote">
  <p:cSld name="CUSTOM_5_1">
    <p:bg>
      <p:bgPr>
        <a:solidFill>
          <a:srgbClr val="335A45"/>
        </a:solidFill>
        <a:effectLst/>
      </p:bgPr>
    </p:bg>
    <p:spTree>
      <p:nvGrpSpPr>
        <p:cNvPr id="1" name="Shape 447"/>
        <p:cNvGrpSpPr/>
        <p:nvPr/>
      </p:nvGrpSpPr>
      <p:grpSpPr>
        <a:xfrm>
          <a:off x="0" y="0"/>
          <a:ext cx="0" cy="0"/>
          <a:chOff x="0" y="0"/>
          <a:chExt cx="0" cy="0"/>
        </a:xfrm>
      </p:grpSpPr>
      <p:sp>
        <p:nvSpPr>
          <p:cNvPr id="448" name="Google Shape;448;p62"/>
          <p:cNvSpPr txBox="1">
            <a:spLocks noGrp="1"/>
          </p:cNvSpPr>
          <p:nvPr>
            <p:ph type="title"/>
          </p:nvPr>
        </p:nvSpPr>
        <p:spPr>
          <a:xfrm>
            <a:off x="1687900" y="1662925"/>
            <a:ext cx="5621100" cy="572700"/>
          </a:xfrm>
          <a:prstGeom prst="rect">
            <a:avLst/>
          </a:prstGeom>
        </p:spPr>
        <p:txBody>
          <a:bodyPr spcFirstLastPara="1" wrap="square" lIns="0" tIns="91425" rIns="0" bIns="91425" anchor="t" anchorCtr="0">
            <a:noAutofit/>
          </a:bodyPr>
          <a:lstStyle>
            <a:lvl1pPr lvl="0" algn="ctr">
              <a:spcBef>
                <a:spcPts val="0"/>
              </a:spcBef>
              <a:spcAft>
                <a:spcPts val="0"/>
              </a:spcAft>
              <a:buClr>
                <a:schemeClr val="lt1"/>
              </a:buClr>
              <a:buSzPts val="3500"/>
              <a:buNone/>
              <a:defRPr sz="3500">
                <a:solidFill>
                  <a:schemeClr val="lt1"/>
                </a:solidFill>
              </a:defRPr>
            </a:lvl1pPr>
            <a:lvl2pPr lvl="1" algn="ctr">
              <a:spcBef>
                <a:spcPts val="1000"/>
              </a:spcBef>
              <a:spcAft>
                <a:spcPts val="0"/>
              </a:spcAft>
              <a:buClr>
                <a:schemeClr val="lt1"/>
              </a:buClr>
              <a:buSzPts val="6500"/>
              <a:buNone/>
              <a:defRPr>
                <a:solidFill>
                  <a:schemeClr val="lt1"/>
                </a:solidFill>
              </a:defRPr>
            </a:lvl2pPr>
            <a:lvl3pPr lvl="2" algn="ctr">
              <a:spcBef>
                <a:spcPts val="1000"/>
              </a:spcBef>
              <a:spcAft>
                <a:spcPts val="0"/>
              </a:spcAft>
              <a:buClr>
                <a:schemeClr val="lt1"/>
              </a:buClr>
              <a:buSzPts val="6500"/>
              <a:buNone/>
              <a:defRPr>
                <a:solidFill>
                  <a:schemeClr val="lt1"/>
                </a:solidFill>
              </a:defRPr>
            </a:lvl3pPr>
            <a:lvl4pPr lvl="3" algn="ctr">
              <a:spcBef>
                <a:spcPts val="1000"/>
              </a:spcBef>
              <a:spcAft>
                <a:spcPts val="0"/>
              </a:spcAft>
              <a:buClr>
                <a:schemeClr val="lt1"/>
              </a:buClr>
              <a:buSzPts val="6500"/>
              <a:buNone/>
              <a:defRPr>
                <a:solidFill>
                  <a:schemeClr val="lt1"/>
                </a:solidFill>
              </a:defRPr>
            </a:lvl4pPr>
            <a:lvl5pPr lvl="4" algn="ctr">
              <a:spcBef>
                <a:spcPts val="1000"/>
              </a:spcBef>
              <a:spcAft>
                <a:spcPts val="0"/>
              </a:spcAft>
              <a:buClr>
                <a:schemeClr val="lt1"/>
              </a:buClr>
              <a:buSzPts val="6500"/>
              <a:buNone/>
              <a:defRPr>
                <a:solidFill>
                  <a:schemeClr val="lt1"/>
                </a:solidFill>
              </a:defRPr>
            </a:lvl5pPr>
            <a:lvl6pPr lvl="5" algn="ctr">
              <a:spcBef>
                <a:spcPts val="1000"/>
              </a:spcBef>
              <a:spcAft>
                <a:spcPts val="0"/>
              </a:spcAft>
              <a:buClr>
                <a:schemeClr val="lt1"/>
              </a:buClr>
              <a:buSzPts val="6500"/>
              <a:buNone/>
              <a:defRPr>
                <a:solidFill>
                  <a:schemeClr val="lt1"/>
                </a:solidFill>
              </a:defRPr>
            </a:lvl6pPr>
            <a:lvl7pPr lvl="6" algn="ctr">
              <a:spcBef>
                <a:spcPts val="1000"/>
              </a:spcBef>
              <a:spcAft>
                <a:spcPts val="0"/>
              </a:spcAft>
              <a:buClr>
                <a:schemeClr val="lt1"/>
              </a:buClr>
              <a:buSzPts val="6500"/>
              <a:buNone/>
              <a:defRPr>
                <a:solidFill>
                  <a:schemeClr val="lt1"/>
                </a:solidFill>
              </a:defRPr>
            </a:lvl7pPr>
            <a:lvl8pPr lvl="7" algn="ctr">
              <a:spcBef>
                <a:spcPts val="1000"/>
              </a:spcBef>
              <a:spcAft>
                <a:spcPts val="0"/>
              </a:spcAft>
              <a:buClr>
                <a:schemeClr val="lt1"/>
              </a:buClr>
              <a:buSzPts val="6500"/>
              <a:buNone/>
              <a:defRPr>
                <a:solidFill>
                  <a:schemeClr val="lt1"/>
                </a:solidFill>
              </a:defRPr>
            </a:lvl8pPr>
            <a:lvl9pPr lvl="8" algn="ctr">
              <a:spcBef>
                <a:spcPts val="1000"/>
              </a:spcBef>
              <a:spcAft>
                <a:spcPts val="1000"/>
              </a:spcAft>
              <a:buClr>
                <a:schemeClr val="lt1"/>
              </a:buClr>
              <a:buSzPts val="6500"/>
              <a:buNone/>
              <a:defRPr>
                <a:solidFill>
                  <a:schemeClr val="lt1"/>
                </a:solidFill>
              </a:defRPr>
            </a:lvl9pPr>
          </a:lstStyle>
          <a:p>
            <a:endParaRPr/>
          </a:p>
        </p:txBody>
      </p:sp>
      <p:pic>
        <p:nvPicPr>
          <p:cNvPr id="449" name="Google Shape;449;p62"/>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 Dark blue - L - case study">
  <p:cSld name="CUSTOM_6_1">
    <p:spTree>
      <p:nvGrpSpPr>
        <p:cNvPr id="1" name="Shape 450"/>
        <p:cNvGrpSpPr/>
        <p:nvPr/>
      </p:nvGrpSpPr>
      <p:grpSpPr>
        <a:xfrm>
          <a:off x="0" y="0"/>
          <a:ext cx="0" cy="0"/>
          <a:chOff x="0" y="0"/>
          <a:chExt cx="0" cy="0"/>
        </a:xfrm>
      </p:grpSpPr>
      <p:grpSp>
        <p:nvGrpSpPr>
          <p:cNvPr id="451" name="Google Shape;451;p63"/>
          <p:cNvGrpSpPr/>
          <p:nvPr/>
        </p:nvGrpSpPr>
        <p:grpSpPr>
          <a:xfrm>
            <a:off x="-425" y="1558462"/>
            <a:ext cx="9144451" cy="3416656"/>
            <a:chOff x="-47925" y="2360652"/>
            <a:chExt cx="9223775" cy="2528609"/>
          </a:xfrm>
        </p:grpSpPr>
        <p:sp>
          <p:nvSpPr>
            <p:cNvPr id="452" name="Google Shape;452;p63"/>
            <p:cNvSpPr/>
            <p:nvPr/>
          </p:nvSpPr>
          <p:spPr>
            <a:xfrm rot="-10799940">
              <a:off x="-47782" y="2360733"/>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3"/>
            <p:cNvSpPr/>
            <p:nvPr/>
          </p:nvSpPr>
          <p:spPr>
            <a:xfrm rot="-60" flipH="1">
              <a:off x="-47782" y="3745244"/>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3"/>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63"/>
          <p:cNvSpPr txBox="1"/>
          <p:nvPr/>
        </p:nvSpPr>
        <p:spPr>
          <a:xfrm>
            <a:off x="1034989" y="2256995"/>
            <a:ext cx="7200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What</a:t>
            </a:r>
            <a:endParaRPr sz="1500" b="1">
              <a:solidFill>
                <a:schemeClr val="lt1"/>
              </a:solidFill>
              <a:latin typeface="DM Sans"/>
              <a:ea typeface="DM Sans"/>
              <a:cs typeface="DM Sans"/>
              <a:sym typeface="DM Sans"/>
            </a:endParaRPr>
          </a:p>
        </p:txBody>
      </p:sp>
      <p:sp>
        <p:nvSpPr>
          <p:cNvPr id="456" name="Google Shape;456;p63"/>
          <p:cNvSpPr txBox="1"/>
          <p:nvPr/>
        </p:nvSpPr>
        <p:spPr>
          <a:xfrm>
            <a:off x="2874271" y="2256983"/>
            <a:ext cx="7200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Why</a:t>
            </a:r>
            <a:endParaRPr sz="1500" b="1">
              <a:solidFill>
                <a:schemeClr val="lt1"/>
              </a:solidFill>
              <a:latin typeface="DM Sans"/>
              <a:ea typeface="DM Sans"/>
              <a:cs typeface="DM Sans"/>
              <a:sym typeface="DM Sans"/>
            </a:endParaRPr>
          </a:p>
        </p:txBody>
      </p:sp>
      <p:sp>
        <p:nvSpPr>
          <p:cNvPr id="457" name="Google Shape;457;p63"/>
          <p:cNvSpPr txBox="1"/>
          <p:nvPr/>
        </p:nvSpPr>
        <p:spPr>
          <a:xfrm>
            <a:off x="4729185" y="2256995"/>
            <a:ext cx="7200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How</a:t>
            </a:r>
            <a:endParaRPr sz="1500" b="1">
              <a:solidFill>
                <a:schemeClr val="lt1"/>
              </a:solidFill>
              <a:latin typeface="DM Sans"/>
              <a:ea typeface="DM Sans"/>
              <a:cs typeface="DM Sans"/>
              <a:sym typeface="DM Sans"/>
            </a:endParaRPr>
          </a:p>
        </p:txBody>
      </p:sp>
      <p:sp>
        <p:nvSpPr>
          <p:cNvPr id="458" name="Google Shape;458;p63"/>
          <p:cNvSpPr txBox="1"/>
          <p:nvPr/>
        </p:nvSpPr>
        <p:spPr>
          <a:xfrm>
            <a:off x="6516752" y="2256975"/>
            <a:ext cx="8637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Result</a:t>
            </a:r>
            <a:endParaRPr sz="1500" b="1">
              <a:solidFill>
                <a:schemeClr val="lt1"/>
              </a:solidFill>
              <a:latin typeface="DM Sans"/>
              <a:ea typeface="DM Sans"/>
              <a:cs typeface="DM Sans"/>
              <a:sym typeface="DM Sans"/>
            </a:endParaRPr>
          </a:p>
        </p:txBody>
      </p:sp>
      <p:sp>
        <p:nvSpPr>
          <p:cNvPr id="459" name="Google Shape;459;p63"/>
          <p:cNvSpPr txBox="1">
            <a:spLocks noGrp="1"/>
          </p:cNvSpPr>
          <p:nvPr>
            <p:ph type="subTitle" idx="1"/>
          </p:nvPr>
        </p:nvSpPr>
        <p:spPr>
          <a:xfrm>
            <a:off x="663375" y="588000"/>
            <a:ext cx="3754200" cy="429600"/>
          </a:xfrm>
          <a:prstGeom prst="rect">
            <a:avLst/>
          </a:prstGeom>
          <a:noFill/>
          <a:ln>
            <a:noFill/>
          </a:ln>
        </p:spPr>
        <p:txBody>
          <a:bodyPr spcFirstLastPara="1" wrap="square" lIns="0" tIns="91425" rIns="0" bIns="91425" anchor="t" anchorCtr="0">
            <a:noAutofit/>
          </a:bodyPr>
          <a:lstStyle>
            <a:lvl1pPr lvl="0">
              <a:spcBef>
                <a:spcPts val="0"/>
              </a:spcBef>
              <a:spcAft>
                <a:spcPts val="0"/>
              </a:spcAft>
              <a:buClr>
                <a:srgbClr val="335A45"/>
              </a:buClr>
              <a:buSzPts val="1400"/>
              <a:buFont typeface="Playfair Display Medium"/>
              <a:buNone/>
              <a:defRPr sz="1400">
                <a:solidFill>
                  <a:srgbClr val="335A45"/>
                </a:solidFill>
                <a:latin typeface="Playfair Display Medium"/>
                <a:ea typeface="Playfair Display Medium"/>
                <a:cs typeface="Playfair Display Medium"/>
                <a:sym typeface="Playfair Display Medium"/>
              </a:defRPr>
            </a:lvl1pPr>
            <a:lvl2pPr lvl="1">
              <a:spcBef>
                <a:spcPts val="0"/>
              </a:spcBef>
              <a:spcAft>
                <a:spcPts val="0"/>
              </a:spcAft>
              <a:buClr>
                <a:srgbClr val="335A45"/>
              </a:buClr>
              <a:buSzPts val="1400"/>
              <a:buNone/>
              <a:defRPr sz="1400">
                <a:solidFill>
                  <a:srgbClr val="335A45"/>
                </a:solidFill>
              </a:defRPr>
            </a:lvl2pPr>
            <a:lvl3pPr lvl="2">
              <a:spcBef>
                <a:spcPts val="0"/>
              </a:spcBef>
              <a:spcAft>
                <a:spcPts val="0"/>
              </a:spcAft>
              <a:buClr>
                <a:srgbClr val="335A45"/>
              </a:buClr>
              <a:buSzPts val="1400"/>
              <a:buNone/>
              <a:defRPr sz="1400">
                <a:solidFill>
                  <a:srgbClr val="335A45"/>
                </a:solidFill>
              </a:defRPr>
            </a:lvl3pPr>
            <a:lvl4pPr lvl="3">
              <a:spcBef>
                <a:spcPts val="0"/>
              </a:spcBef>
              <a:spcAft>
                <a:spcPts val="0"/>
              </a:spcAft>
              <a:buClr>
                <a:srgbClr val="335A45"/>
              </a:buClr>
              <a:buSzPts val="1400"/>
              <a:buNone/>
              <a:defRPr sz="1400">
                <a:solidFill>
                  <a:srgbClr val="335A45"/>
                </a:solidFill>
              </a:defRPr>
            </a:lvl4pPr>
            <a:lvl5pPr lvl="4">
              <a:spcBef>
                <a:spcPts val="0"/>
              </a:spcBef>
              <a:spcAft>
                <a:spcPts val="0"/>
              </a:spcAft>
              <a:buClr>
                <a:srgbClr val="335A45"/>
              </a:buClr>
              <a:buSzPts val="1400"/>
              <a:buNone/>
              <a:defRPr sz="1400">
                <a:solidFill>
                  <a:srgbClr val="335A45"/>
                </a:solidFill>
              </a:defRPr>
            </a:lvl5pPr>
            <a:lvl6pPr lvl="5">
              <a:spcBef>
                <a:spcPts val="0"/>
              </a:spcBef>
              <a:spcAft>
                <a:spcPts val="0"/>
              </a:spcAft>
              <a:buClr>
                <a:srgbClr val="335A45"/>
              </a:buClr>
              <a:buSzPts val="1400"/>
              <a:buNone/>
              <a:defRPr sz="1400">
                <a:solidFill>
                  <a:srgbClr val="335A45"/>
                </a:solidFill>
              </a:defRPr>
            </a:lvl6pPr>
            <a:lvl7pPr lvl="6">
              <a:spcBef>
                <a:spcPts val="0"/>
              </a:spcBef>
              <a:spcAft>
                <a:spcPts val="0"/>
              </a:spcAft>
              <a:buClr>
                <a:srgbClr val="335A45"/>
              </a:buClr>
              <a:buSzPts val="1400"/>
              <a:buNone/>
              <a:defRPr sz="1400">
                <a:solidFill>
                  <a:srgbClr val="335A45"/>
                </a:solidFill>
              </a:defRPr>
            </a:lvl7pPr>
            <a:lvl8pPr lvl="7">
              <a:spcBef>
                <a:spcPts val="0"/>
              </a:spcBef>
              <a:spcAft>
                <a:spcPts val="0"/>
              </a:spcAft>
              <a:buClr>
                <a:srgbClr val="335A45"/>
              </a:buClr>
              <a:buSzPts val="1400"/>
              <a:buNone/>
              <a:defRPr sz="1400">
                <a:solidFill>
                  <a:srgbClr val="335A45"/>
                </a:solidFill>
              </a:defRPr>
            </a:lvl8pPr>
            <a:lvl9pPr lvl="8">
              <a:spcBef>
                <a:spcPts val="0"/>
              </a:spcBef>
              <a:spcAft>
                <a:spcPts val="0"/>
              </a:spcAft>
              <a:buClr>
                <a:srgbClr val="335A45"/>
              </a:buClr>
              <a:buSzPts val="1400"/>
              <a:buNone/>
              <a:defRPr sz="1400">
                <a:solidFill>
                  <a:srgbClr val="335A45"/>
                </a:solidFill>
              </a:defRPr>
            </a:lvl9pPr>
          </a:lstStyle>
          <a:p>
            <a:endParaRPr/>
          </a:p>
        </p:txBody>
      </p:sp>
      <p:sp>
        <p:nvSpPr>
          <p:cNvPr id="460" name="Google Shape;460;p63"/>
          <p:cNvSpPr txBox="1">
            <a:spLocks noGrp="1"/>
          </p:cNvSpPr>
          <p:nvPr>
            <p:ph type="title"/>
          </p:nvPr>
        </p:nvSpPr>
        <p:spPr>
          <a:xfrm>
            <a:off x="663375" y="874425"/>
            <a:ext cx="6592800" cy="5259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rgbClr val="335A45"/>
              </a:buClr>
              <a:buSzPts val="6500"/>
              <a:buNone/>
              <a:defRPr>
                <a:solidFill>
                  <a:srgbClr val="335A45"/>
                </a:solidFill>
                <a:latin typeface="DM Sans"/>
                <a:ea typeface="DM Sans"/>
                <a:cs typeface="DM Sans"/>
                <a:sym typeface="DM Sans"/>
              </a:defRPr>
            </a:lvl2pPr>
            <a:lvl3pPr lvl="2">
              <a:spcBef>
                <a:spcPts val="1000"/>
              </a:spcBef>
              <a:spcAft>
                <a:spcPts val="0"/>
              </a:spcAft>
              <a:buClr>
                <a:srgbClr val="335A45"/>
              </a:buClr>
              <a:buSzPts val="6500"/>
              <a:buNone/>
              <a:defRPr>
                <a:solidFill>
                  <a:srgbClr val="335A45"/>
                </a:solidFill>
                <a:latin typeface="DM Sans"/>
                <a:ea typeface="DM Sans"/>
                <a:cs typeface="DM Sans"/>
                <a:sym typeface="DM Sans"/>
              </a:defRPr>
            </a:lvl3pPr>
            <a:lvl4pPr lvl="3">
              <a:spcBef>
                <a:spcPts val="1000"/>
              </a:spcBef>
              <a:spcAft>
                <a:spcPts val="0"/>
              </a:spcAft>
              <a:buClr>
                <a:srgbClr val="335A45"/>
              </a:buClr>
              <a:buSzPts val="6500"/>
              <a:buNone/>
              <a:defRPr>
                <a:solidFill>
                  <a:srgbClr val="335A45"/>
                </a:solidFill>
                <a:latin typeface="DM Sans"/>
                <a:ea typeface="DM Sans"/>
                <a:cs typeface="DM Sans"/>
                <a:sym typeface="DM Sans"/>
              </a:defRPr>
            </a:lvl4pPr>
            <a:lvl5pPr lvl="4">
              <a:spcBef>
                <a:spcPts val="1000"/>
              </a:spcBef>
              <a:spcAft>
                <a:spcPts val="0"/>
              </a:spcAft>
              <a:buClr>
                <a:srgbClr val="335A45"/>
              </a:buClr>
              <a:buSzPts val="6500"/>
              <a:buNone/>
              <a:defRPr>
                <a:solidFill>
                  <a:srgbClr val="335A45"/>
                </a:solidFill>
                <a:latin typeface="DM Sans"/>
                <a:ea typeface="DM Sans"/>
                <a:cs typeface="DM Sans"/>
                <a:sym typeface="DM Sans"/>
              </a:defRPr>
            </a:lvl5pPr>
            <a:lvl6pPr lvl="5">
              <a:spcBef>
                <a:spcPts val="1000"/>
              </a:spcBef>
              <a:spcAft>
                <a:spcPts val="0"/>
              </a:spcAft>
              <a:buClr>
                <a:srgbClr val="335A45"/>
              </a:buClr>
              <a:buSzPts val="6500"/>
              <a:buNone/>
              <a:defRPr>
                <a:solidFill>
                  <a:srgbClr val="335A45"/>
                </a:solidFill>
                <a:latin typeface="DM Sans"/>
                <a:ea typeface="DM Sans"/>
                <a:cs typeface="DM Sans"/>
                <a:sym typeface="DM Sans"/>
              </a:defRPr>
            </a:lvl6pPr>
            <a:lvl7pPr lvl="6">
              <a:spcBef>
                <a:spcPts val="1000"/>
              </a:spcBef>
              <a:spcAft>
                <a:spcPts val="0"/>
              </a:spcAft>
              <a:buClr>
                <a:srgbClr val="335A45"/>
              </a:buClr>
              <a:buSzPts val="6500"/>
              <a:buNone/>
              <a:defRPr>
                <a:solidFill>
                  <a:srgbClr val="335A45"/>
                </a:solidFill>
                <a:latin typeface="DM Sans"/>
                <a:ea typeface="DM Sans"/>
                <a:cs typeface="DM Sans"/>
                <a:sym typeface="DM Sans"/>
              </a:defRPr>
            </a:lvl7pPr>
            <a:lvl8pPr lvl="7">
              <a:spcBef>
                <a:spcPts val="1000"/>
              </a:spcBef>
              <a:spcAft>
                <a:spcPts val="0"/>
              </a:spcAft>
              <a:buClr>
                <a:srgbClr val="335A45"/>
              </a:buClr>
              <a:buSzPts val="6500"/>
              <a:buNone/>
              <a:defRPr>
                <a:solidFill>
                  <a:srgbClr val="335A45"/>
                </a:solidFill>
                <a:latin typeface="DM Sans"/>
                <a:ea typeface="DM Sans"/>
                <a:cs typeface="DM Sans"/>
                <a:sym typeface="DM Sans"/>
              </a:defRPr>
            </a:lvl8pPr>
            <a:lvl9pPr lvl="8">
              <a:spcBef>
                <a:spcPts val="1000"/>
              </a:spcBef>
              <a:spcAft>
                <a:spcPts val="1000"/>
              </a:spcAft>
              <a:buClr>
                <a:srgbClr val="335A45"/>
              </a:buClr>
              <a:buSzPts val="6500"/>
              <a:buNone/>
              <a:defRPr>
                <a:solidFill>
                  <a:srgbClr val="335A45"/>
                </a:solidFill>
                <a:latin typeface="DM Sans"/>
                <a:ea typeface="DM Sans"/>
                <a:cs typeface="DM Sans"/>
                <a:sym typeface="DM Sans"/>
              </a:defRPr>
            </a:lvl9pPr>
          </a:lstStyle>
          <a:p>
            <a:endParaRPr/>
          </a:p>
        </p:txBody>
      </p:sp>
      <p:sp>
        <p:nvSpPr>
          <p:cNvPr id="461" name="Google Shape;461;p63"/>
          <p:cNvSpPr/>
          <p:nvPr/>
        </p:nvSpPr>
        <p:spPr>
          <a:xfrm>
            <a:off x="565379" y="2350763"/>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3"/>
          <p:cNvSpPr/>
          <p:nvPr/>
        </p:nvSpPr>
        <p:spPr>
          <a:xfrm>
            <a:off x="2406354" y="2350738"/>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3"/>
          <p:cNvSpPr/>
          <p:nvPr/>
        </p:nvSpPr>
        <p:spPr>
          <a:xfrm>
            <a:off x="4247329" y="2350763"/>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3"/>
          <p:cNvSpPr/>
          <p:nvPr/>
        </p:nvSpPr>
        <p:spPr>
          <a:xfrm>
            <a:off x="6051354" y="2350738"/>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3"/>
          <p:cNvSpPr txBox="1">
            <a:spLocks noGrp="1"/>
          </p:cNvSpPr>
          <p:nvPr>
            <p:ph type="body" idx="2"/>
          </p:nvPr>
        </p:nvSpPr>
        <p:spPr>
          <a:xfrm>
            <a:off x="58800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66" name="Google Shape;466;p63"/>
          <p:cNvSpPr txBox="1">
            <a:spLocks noGrp="1"/>
          </p:cNvSpPr>
          <p:nvPr>
            <p:ph type="body" idx="3"/>
          </p:nvPr>
        </p:nvSpPr>
        <p:spPr>
          <a:xfrm>
            <a:off x="240635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67" name="Google Shape;467;p63"/>
          <p:cNvSpPr txBox="1">
            <a:spLocks noGrp="1"/>
          </p:cNvSpPr>
          <p:nvPr>
            <p:ph type="body" idx="4"/>
          </p:nvPr>
        </p:nvSpPr>
        <p:spPr>
          <a:xfrm>
            <a:off x="422470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68" name="Google Shape;468;p63"/>
          <p:cNvSpPr txBox="1">
            <a:spLocks noGrp="1"/>
          </p:cNvSpPr>
          <p:nvPr>
            <p:ph type="body" idx="5"/>
          </p:nvPr>
        </p:nvSpPr>
        <p:spPr>
          <a:xfrm>
            <a:off x="604305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69" name="Google Shape;469;p63"/>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pic>
        <p:nvPicPr>
          <p:cNvPr id="470" name="Google Shape;470;p63"/>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 Dark blue - M - team">
  <p:cSld name="CUSTOM_8">
    <p:spTree>
      <p:nvGrpSpPr>
        <p:cNvPr id="1" name="Shape 471"/>
        <p:cNvGrpSpPr/>
        <p:nvPr/>
      </p:nvGrpSpPr>
      <p:grpSpPr>
        <a:xfrm>
          <a:off x="0" y="0"/>
          <a:ext cx="0" cy="0"/>
          <a:chOff x="0" y="0"/>
          <a:chExt cx="0" cy="0"/>
        </a:xfrm>
      </p:grpSpPr>
      <p:sp>
        <p:nvSpPr>
          <p:cNvPr id="472" name="Google Shape;472;p64"/>
          <p:cNvSpPr txBox="1"/>
          <p:nvPr/>
        </p:nvSpPr>
        <p:spPr>
          <a:xfrm>
            <a:off x="705757" y="1070695"/>
            <a:ext cx="5225100" cy="87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GB" sz="4500" b="1">
                <a:solidFill>
                  <a:srgbClr val="335A45"/>
                </a:solidFill>
                <a:latin typeface="Oswald"/>
                <a:ea typeface="Oswald"/>
                <a:cs typeface="Oswald"/>
                <a:sym typeface="Oswald"/>
              </a:rPr>
              <a:t>MEET THE TEAM</a:t>
            </a:r>
            <a:endParaRPr sz="4500" b="1">
              <a:solidFill>
                <a:srgbClr val="335A45"/>
              </a:solidFill>
              <a:latin typeface="Oswald"/>
              <a:ea typeface="Oswald"/>
              <a:cs typeface="Oswald"/>
              <a:sym typeface="Oswald"/>
            </a:endParaRPr>
          </a:p>
        </p:txBody>
      </p:sp>
      <p:grpSp>
        <p:nvGrpSpPr>
          <p:cNvPr id="473" name="Google Shape;473;p64"/>
          <p:cNvGrpSpPr/>
          <p:nvPr/>
        </p:nvGrpSpPr>
        <p:grpSpPr>
          <a:xfrm>
            <a:off x="-39825" y="2247692"/>
            <a:ext cx="9223657" cy="2948798"/>
            <a:chOff x="-47782" y="926927"/>
            <a:chExt cx="9223657" cy="2895805"/>
          </a:xfrm>
        </p:grpSpPr>
        <p:sp>
          <p:nvSpPr>
            <p:cNvPr id="474" name="Google Shape;474;p64"/>
            <p:cNvSpPr/>
            <p:nvPr/>
          </p:nvSpPr>
          <p:spPr>
            <a:xfrm rot="-10799940">
              <a:off x="-47782" y="927008"/>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4"/>
            <p:cNvSpPr/>
            <p:nvPr/>
          </p:nvSpPr>
          <p:spPr>
            <a:xfrm>
              <a:off x="-39825" y="1162932"/>
              <a:ext cx="9215700" cy="26598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64"/>
          <p:cNvSpPr>
            <a:spLocks noGrp="1"/>
          </p:cNvSpPr>
          <p:nvPr>
            <p:ph type="pic" idx="2"/>
          </p:nvPr>
        </p:nvSpPr>
        <p:spPr>
          <a:xfrm>
            <a:off x="741600" y="2183625"/>
            <a:ext cx="1090500" cy="1090500"/>
          </a:xfrm>
          <a:prstGeom prst="rect">
            <a:avLst/>
          </a:prstGeom>
          <a:noFill/>
          <a:ln>
            <a:noFill/>
          </a:ln>
        </p:spPr>
      </p:sp>
      <p:sp>
        <p:nvSpPr>
          <p:cNvPr id="477" name="Google Shape;477;p64"/>
          <p:cNvSpPr>
            <a:spLocks noGrp="1"/>
          </p:cNvSpPr>
          <p:nvPr>
            <p:ph type="pic" idx="3"/>
          </p:nvPr>
        </p:nvSpPr>
        <p:spPr>
          <a:xfrm>
            <a:off x="7311900" y="2183625"/>
            <a:ext cx="1090500" cy="1090500"/>
          </a:xfrm>
          <a:prstGeom prst="rect">
            <a:avLst/>
          </a:prstGeom>
          <a:noFill/>
          <a:ln>
            <a:noFill/>
          </a:ln>
        </p:spPr>
      </p:sp>
      <p:sp>
        <p:nvSpPr>
          <p:cNvPr id="478" name="Google Shape;478;p64"/>
          <p:cNvSpPr>
            <a:spLocks noGrp="1"/>
          </p:cNvSpPr>
          <p:nvPr>
            <p:ph type="pic" idx="4"/>
          </p:nvPr>
        </p:nvSpPr>
        <p:spPr>
          <a:xfrm>
            <a:off x="5669325" y="2183625"/>
            <a:ext cx="1090500" cy="1090500"/>
          </a:xfrm>
          <a:prstGeom prst="rect">
            <a:avLst/>
          </a:prstGeom>
          <a:noFill/>
          <a:ln>
            <a:noFill/>
          </a:ln>
        </p:spPr>
      </p:sp>
      <p:sp>
        <p:nvSpPr>
          <p:cNvPr id="479" name="Google Shape;479;p64"/>
          <p:cNvSpPr>
            <a:spLocks noGrp="1"/>
          </p:cNvSpPr>
          <p:nvPr>
            <p:ph type="pic" idx="5"/>
          </p:nvPr>
        </p:nvSpPr>
        <p:spPr>
          <a:xfrm>
            <a:off x="4026750" y="2183625"/>
            <a:ext cx="1090500" cy="1090500"/>
          </a:xfrm>
          <a:prstGeom prst="rect">
            <a:avLst/>
          </a:prstGeom>
          <a:noFill/>
          <a:ln>
            <a:noFill/>
          </a:ln>
        </p:spPr>
      </p:sp>
      <p:sp>
        <p:nvSpPr>
          <p:cNvPr id="480" name="Google Shape;480;p64"/>
          <p:cNvSpPr>
            <a:spLocks noGrp="1"/>
          </p:cNvSpPr>
          <p:nvPr>
            <p:ph type="pic" idx="6"/>
          </p:nvPr>
        </p:nvSpPr>
        <p:spPr>
          <a:xfrm>
            <a:off x="2384175" y="2183625"/>
            <a:ext cx="1090500" cy="1090500"/>
          </a:xfrm>
          <a:prstGeom prst="rect">
            <a:avLst/>
          </a:prstGeom>
          <a:noFill/>
          <a:ln>
            <a:noFill/>
          </a:ln>
        </p:spPr>
      </p:sp>
      <p:sp>
        <p:nvSpPr>
          <p:cNvPr id="481" name="Google Shape;481;p64"/>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482" name="Google Shape;482;p64"/>
          <p:cNvSpPr txBox="1">
            <a:spLocks noGrp="1"/>
          </p:cNvSpPr>
          <p:nvPr>
            <p:ph type="subTitle" idx="1"/>
          </p:nvPr>
        </p:nvSpPr>
        <p:spPr>
          <a:xfrm>
            <a:off x="741600"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9pPr>
          </a:lstStyle>
          <a:p>
            <a:endParaRPr/>
          </a:p>
        </p:txBody>
      </p:sp>
      <p:sp>
        <p:nvSpPr>
          <p:cNvPr id="483" name="Google Shape;483;p64"/>
          <p:cNvSpPr txBox="1">
            <a:spLocks noGrp="1"/>
          </p:cNvSpPr>
          <p:nvPr>
            <p:ph type="body" idx="7"/>
          </p:nvPr>
        </p:nvSpPr>
        <p:spPr>
          <a:xfrm>
            <a:off x="741600"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84" name="Google Shape;484;p64"/>
          <p:cNvSpPr txBox="1">
            <a:spLocks noGrp="1"/>
          </p:cNvSpPr>
          <p:nvPr>
            <p:ph type="subTitle" idx="8"/>
          </p:nvPr>
        </p:nvSpPr>
        <p:spPr>
          <a:xfrm>
            <a:off x="2384175"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9pPr>
          </a:lstStyle>
          <a:p>
            <a:endParaRPr/>
          </a:p>
        </p:txBody>
      </p:sp>
      <p:sp>
        <p:nvSpPr>
          <p:cNvPr id="485" name="Google Shape;485;p64"/>
          <p:cNvSpPr txBox="1">
            <a:spLocks noGrp="1"/>
          </p:cNvSpPr>
          <p:nvPr>
            <p:ph type="body" idx="9"/>
          </p:nvPr>
        </p:nvSpPr>
        <p:spPr>
          <a:xfrm>
            <a:off x="2384175"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86" name="Google Shape;486;p64"/>
          <p:cNvSpPr txBox="1">
            <a:spLocks noGrp="1"/>
          </p:cNvSpPr>
          <p:nvPr>
            <p:ph type="subTitle" idx="13"/>
          </p:nvPr>
        </p:nvSpPr>
        <p:spPr>
          <a:xfrm>
            <a:off x="4026750"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9pPr>
          </a:lstStyle>
          <a:p>
            <a:endParaRPr/>
          </a:p>
        </p:txBody>
      </p:sp>
      <p:sp>
        <p:nvSpPr>
          <p:cNvPr id="487" name="Google Shape;487;p64"/>
          <p:cNvSpPr txBox="1">
            <a:spLocks noGrp="1"/>
          </p:cNvSpPr>
          <p:nvPr>
            <p:ph type="body" idx="14"/>
          </p:nvPr>
        </p:nvSpPr>
        <p:spPr>
          <a:xfrm>
            <a:off x="4026750"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88" name="Google Shape;488;p64"/>
          <p:cNvSpPr txBox="1">
            <a:spLocks noGrp="1"/>
          </p:cNvSpPr>
          <p:nvPr>
            <p:ph type="subTitle" idx="15"/>
          </p:nvPr>
        </p:nvSpPr>
        <p:spPr>
          <a:xfrm>
            <a:off x="7311900"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9pPr>
          </a:lstStyle>
          <a:p>
            <a:endParaRPr/>
          </a:p>
        </p:txBody>
      </p:sp>
      <p:sp>
        <p:nvSpPr>
          <p:cNvPr id="489" name="Google Shape;489;p64"/>
          <p:cNvSpPr txBox="1">
            <a:spLocks noGrp="1"/>
          </p:cNvSpPr>
          <p:nvPr>
            <p:ph type="body" idx="16"/>
          </p:nvPr>
        </p:nvSpPr>
        <p:spPr>
          <a:xfrm>
            <a:off x="7311900"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90" name="Google Shape;490;p64"/>
          <p:cNvSpPr txBox="1">
            <a:spLocks noGrp="1"/>
          </p:cNvSpPr>
          <p:nvPr>
            <p:ph type="subTitle" idx="17"/>
          </p:nvPr>
        </p:nvSpPr>
        <p:spPr>
          <a:xfrm>
            <a:off x="5669325"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9pPr>
          </a:lstStyle>
          <a:p>
            <a:endParaRPr/>
          </a:p>
        </p:txBody>
      </p:sp>
      <p:sp>
        <p:nvSpPr>
          <p:cNvPr id="491" name="Google Shape;491;p64"/>
          <p:cNvSpPr txBox="1">
            <a:spLocks noGrp="1"/>
          </p:cNvSpPr>
          <p:nvPr>
            <p:ph type="body" idx="18"/>
          </p:nvPr>
        </p:nvSpPr>
        <p:spPr>
          <a:xfrm>
            <a:off x="5669325"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pic>
        <p:nvPicPr>
          <p:cNvPr id="492" name="Google Shape;492;p64"/>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 Dark blue - N - blank colour">
  <p:cSld name="CUSTOM_15">
    <p:bg>
      <p:bgPr>
        <a:solidFill>
          <a:srgbClr val="335A45"/>
        </a:solidFill>
        <a:effectLst/>
      </p:bgPr>
    </p:bg>
    <p:spTree>
      <p:nvGrpSpPr>
        <p:cNvPr id="1" name="Shape 493"/>
        <p:cNvGrpSpPr/>
        <p:nvPr/>
      </p:nvGrpSpPr>
      <p:grpSpPr>
        <a:xfrm>
          <a:off x="0" y="0"/>
          <a:ext cx="0" cy="0"/>
          <a:chOff x="0" y="0"/>
          <a:chExt cx="0" cy="0"/>
        </a:xfrm>
      </p:grpSpPr>
      <p:sp>
        <p:nvSpPr>
          <p:cNvPr id="494" name="Google Shape;494;p65"/>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495" name="Google Shape;495;p65"/>
          <p:cNvSpPr txBox="1">
            <a:spLocks noGrp="1"/>
          </p:cNvSpPr>
          <p:nvPr>
            <p:ph type="title"/>
          </p:nvPr>
        </p:nvSpPr>
        <p:spPr>
          <a:xfrm>
            <a:off x="734675" y="1984800"/>
            <a:ext cx="8050500" cy="1173900"/>
          </a:xfrm>
          <a:prstGeom prst="rect">
            <a:avLst/>
          </a:prstGeom>
        </p:spPr>
        <p:txBody>
          <a:bodyPr spcFirstLastPara="1" wrap="square" lIns="0" tIns="91425" rIns="0" bIns="91425" anchor="ctr" anchorCtr="0">
            <a:noAutofit/>
          </a:bodyPr>
          <a:lstStyle>
            <a:lvl1pPr lvl="0">
              <a:lnSpc>
                <a:spcPct val="100000"/>
              </a:lnSpc>
              <a:spcBef>
                <a:spcPts val="0"/>
              </a:spcBef>
              <a:spcAft>
                <a:spcPts val="0"/>
              </a:spcAft>
              <a:buClr>
                <a:schemeClr val="lt1"/>
              </a:buClr>
              <a:buSzPts val="6500"/>
              <a:buNone/>
              <a:defRPr>
                <a:solidFill>
                  <a:schemeClr val="lt1"/>
                </a:solidFill>
              </a:defRPr>
            </a:lvl1pPr>
            <a:lvl2pPr lvl="1">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2pPr>
            <a:lvl3pPr lvl="2">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3pPr>
            <a:lvl4pPr lvl="3">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4pPr>
            <a:lvl5pPr lvl="4">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5pPr>
            <a:lvl6pPr lvl="5">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6pPr>
            <a:lvl7pPr lvl="6">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7pPr>
            <a:lvl8pPr lvl="7">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8pPr>
            <a:lvl9pPr lvl="8">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9pPr>
          </a:lstStyle>
          <a:p>
            <a:endParaRPr/>
          </a:p>
        </p:txBody>
      </p:sp>
      <p:pic>
        <p:nvPicPr>
          <p:cNvPr id="496" name="Google Shape;496;p65"/>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 Dark blue - O - Thank you">
  <p:cSld name="CUSTOM_11">
    <p:bg>
      <p:bgPr>
        <a:solidFill>
          <a:srgbClr val="335A45"/>
        </a:solidFill>
        <a:effectLst/>
      </p:bgPr>
    </p:bg>
    <p:spTree>
      <p:nvGrpSpPr>
        <p:cNvPr id="1" name="Shape 497"/>
        <p:cNvGrpSpPr/>
        <p:nvPr/>
      </p:nvGrpSpPr>
      <p:grpSpPr>
        <a:xfrm>
          <a:off x="0" y="0"/>
          <a:ext cx="0" cy="0"/>
          <a:chOff x="0" y="0"/>
          <a:chExt cx="0" cy="0"/>
        </a:xfrm>
      </p:grpSpPr>
      <p:sp>
        <p:nvSpPr>
          <p:cNvPr id="498" name="Google Shape;498;p66"/>
          <p:cNvSpPr txBox="1"/>
          <p:nvPr/>
        </p:nvSpPr>
        <p:spPr>
          <a:xfrm>
            <a:off x="1613950" y="1750550"/>
            <a:ext cx="5787300" cy="11853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GB" sz="5000" b="1">
                <a:solidFill>
                  <a:schemeClr val="lt1"/>
                </a:solidFill>
                <a:latin typeface="Work Sans"/>
                <a:ea typeface="Work Sans"/>
                <a:cs typeface="Work Sans"/>
                <a:sym typeface="Work Sans"/>
              </a:rPr>
              <a:t>Thank you</a:t>
            </a:r>
            <a:endParaRPr sz="5000" b="1">
              <a:solidFill>
                <a:schemeClr val="lt1"/>
              </a:solidFill>
              <a:latin typeface="Work Sans"/>
              <a:ea typeface="Work Sans"/>
              <a:cs typeface="Work Sans"/>
              <a:sym typeface="Work Sans"/>
            </a:endParaRPr>
          </a:p>
        </p:txBody>
      </p:sp>
      <p:pic>
        <p:nvPicPr>
          <p:cNvPr id="499" name="Google Shape;499;p66"/>
          <p:cNvPicPr preferRelativeResize="0"/>
          <p:nvPr/>
        </p:nvPicPr>
        <p:blipFill>
          <a:blip r:embed="rId2">
            <a:alphaModFix/>
          </a:blip>
          <a:stretch>
            <a:fillRect/>
          </a:stretch>
        </p:blipFill>
        <p:spPr>
          <a:xfrm>
            <a:off x="3623723" y="2981838"/>
            <a:ext cx="1896549" cy="365100"/>
          </a:xfrm>
          <a:prstGeom prst="rect">
            <a:avLst/>
          </a:prstGeom>
          <a:noFill/>
          <a:ln>
            <a:noFill/>
          </a:ln>
        </p:spPr>
      </p:pic>
      <p:sp>
        <p:nvSpPr>
          <p:cNvPr id="500" name="Google Shape;500;p66"/>
          <p:cNvSpPr/>
          <p:nvPr/>
        </p:nvSpPr>
        <p:spPr>
          <a:xfrm>
            <a:off x="5812775" y="2935850"/>
            <a:ext cx="1523400" cy="43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01" name="Google Shape;501;p66"/>
          <p:cNvSpPr/>
          <p:nvPr/>
        </p:nvSpPr>
        <p:spPr>
          <a:xfrm>
            <a:off x="1807700" y="2908950"/>
            <a:ext cx="1523400" cy="43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pic>
        <p:nvPicPr>
          <p:cNvPr id="502" name="Google Shape;502;p66"/>
          <p:cNvPicPr preferRelativeResize="0"/>
          <p:nvPr/>
        </p:nvPicPr>
        <p:blipFill>
          <a:blip r:embed="rId3">
            <a:alphaModFix/>
          </a:blip>
          <a:stretch>
            <a:fillRect/>
          </a:stretch>
        </p:blipFill>
        <p:spPr>
          <a:xfrm>
            <a:off x="1841375" y="2908950"/>
            <a:ext cx="1456043" cy="438000"/>
          </a:xfrm>
          <a:prstGeom prst="rect">
            <a:avLst/>
          </a:prstGeom>
          <a:noFill/>
          <a:ln>
            <a:noFill/>
          </a:ln>
        </p:spPr>
      </p:pic>
      <p:pic>
        <p:nvPicPr>
          <p:cNvPr id="503" name="Google Shape;503;p66"/>
          <p:cNvPicPr preferRelativeResize="0"/>
          <p:nvPr/>
        </p:nvPicPr>
        <p:blipFill>
          <a:blip r:embed="rId4">
            <a:alphaModFix/>
          </a:blip>
          <a:stretch>
            <a:fillRect/>
          </a:stretch>
        </p:blipFill>
        <p:spPr>
          <a:xfrm>
            <a:off x="5846575" y="2984989"/>
            <a:ext cx="1446571" cy="3397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Educational Title Slide 3">
  <p:cSld name="Educational Title Slide 3">
    <p:bg>
      <p:bgPr>
        <a:solidFill>
          <a:schemeClr val="lt1"/>
        </a:solidFill>
        <a:effectLst/>
      </p:bgPr>
    </p:bg>
    <p:spTree>
      <p:nvGrpSpPr>
        <p:cNvPr id="1" name="Shape 510"/>
        <p:cNvGrpSpPr/>
        <p:nvPr/>
      </p:nvGrpSpPr>
      <p:grpSpPr>
        <a:xfrm>
          <a:off x="0" y="0"/>
          <a:ext cx="0" cy="0"/>
          <a:chOff x="0" y="0"/>
          <a:chExt cx="0" cy="0"/>
        </a:xfrm>
      </p:grpSpPr>
      <p:sp>
        <p:nvSpPr>
          <p:cNvPr id="511" name="Google Shape;511;p68"/>
          <p:cNvSpPr/>
          <p:nvPr/>
        </p:nvSpPr>
        <p:spPr>
          <a:xfrm>
            <a:off x="0" y="0"/>
            <a:ext cx="4572000" cy="4314300"/>
          </a:xfrm>
          <a:prstGeom prst="rect">
            <a:avLst/>
          </a:prstGeom>
          <a:solidFill>
            <a:srgbClr val="C6DCF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i="0" u="none" strike="noStrike" cap="none">
              <a:solidFill>
                <a:schemeClr val="lt1"/>
              </a:solidFill>
              <a:latin typeface="Arial"/>
              <a:ea typeface="Arial"/>
              <a:cs typeface="Arial"/>
              <a:sym typeface="Arial"/>
            </a:endParaRPr>
          </a:p>
        </p:txBody>
      </p:sp>
      <p:pic>
        <p:nvPicPr>
          <p:cNvPr id="512" name="Google Shape;512;p68" descr="A blue and black rectangular object&#10;&#10;Description automatically generated with medium confidence"/>
          <p:cNvPicPr preferRelativeResize="0"/>
          <p:nvPr/>
        </p:nvPicPr>
        <p:blipFill rotWithShape="1">
          <a:blip r:embed="rId2">
            <a:alphaModFix/>
          </a:blip>
          <a:srcRect/>
          <a:stretch/>
        </p:blipFill>
        <p:spPr>
          <a:xfrm>
            <a:off x="585292" y="491002"/>
            <a:ext cx="3399113" cy="390704"/>
          </a:xfrm>
          <a:prstGeom prst="rect">
            <a:avLst/>
          </a:prstGeom>
          <a:noFill/>
          <a:ln>
            <a:noFill/>
          </a:ln>
        </p:spPr>
      </p:pic>
      <p:pic>
        <p:nvPicPr>
          <p:cNvPr id="513" name="Google Shape;513;p68"/>
          <p:cNvPicPr preferRelativeResize="0"/>
          <p:nvPr/>
        </p:nvPicPr>
        <p:blipFill rotWithShape="1">
          <a:blip r:embed="rId3">
            <a:alphaModFix/>
          </a:blip>
          <a:srcRect/>
          <a:stretch/>
        </p:blipFill>
        <p:spPr>
          <a:xfrm>
            <a:off x="4572000" y="0"/>
            <a:ext cx="4571999" cy="4302848"/>
          </a:xfrm>
          <a:prstGeom prst="rect">
            <a:avLst/>
          </a:prstGeom>
          <a:noFill/>
          <a:ln>
            <a:noFill/>
          </a:ln>
        </p:spPr>
      </p:pic>
      <p:sp>
        <p:nvSpPr>
          <p:cNvPr id="514" name="Google Shape;514;p68"/>
          <p:cNvSpPr txBox="1">
            <a:spLocks noGrp="1"/>
          </p:cNvSpPr>
          <p:nvPr>
            <p:ph type="subTitle" idx="1"/>
          </p:nvPr>
        </p:nvSpPr>
        <p:spPr>
          <a:xfrm>
            <a:off x="585292" y="3023116"/>
            <a:ext cx="3533400" cy="563700"/>
          </a:xfrm>
          <a:prstGeom prst="rect">
            <a:avLst/>
          </a:prstGeom>
          <a:noFill/>
          <a:ln>
            <a:noFill/>
          </a:ln>
        </p:spPr>
        <p:txBody>
          <a:bodyPr spcFirstLastPara="1" wrap="square" lIns="0" tIns="34275" rIns="0" bIns="34275" anchor="t" anchorCtr="0">
            <a:normAutofit/>
          </a:bodyPr>
          <a:lstStyle>
            <a:lvl1pPr lvl="0" algn="l">
              <a:lnSpc>
                <a:spcPct val="120000"/>
              </a:lnSpc>
              <a:spcBef>
                <a:spcPts val="800"/>
              </a:spcBef>
              <a:spcAft>
                <a:spcPts val="0"/>
              </a:spcAft>
              <a:buClr>
                <a:srgbClr val="121830"/>
              </a:buClr>
              <a:buSzPts val="1500"/>
              <a:buNone/>
              <a:defRPr sz="1500">
                <a:solidFill>
                  <a:srgbClr val="121830"/>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15" name="Google Shape;515;p68"/>
          <p:cNvSpPr txBox="1">
            <a:spLocks noGrp="1"/>
          </p:cNvSpPr>
          <p:nvPr>
            <p:ph type="title"/>
          </p:nvPr>
        </p:nvSpPr>
        <p:spPr>
          <a:xfrm>
            <a:off x="585292" y="1443258"/>
            <a:ext cx="3533400" cy="1485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121830"/>
              </a:buClr>
              <a:buSzPts val="3300"/>
              <a:buFont typeface="Arial"/>
              <a:buNone/>
              <a:defRPr>
                <a:solidFill>
                  <a:srgbClr val="12183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516" name="Google Shape;516;p68" descr="A black screen with blue lines&#10;&#10;Description automatically generated"/>
          <p:cNvPicPr preferRelativeResize="0"/>
          <p:nvPr/>
        </p:nvPicPr>
        <p:blipFill rotWithShape="1">
          <a:blip r:embed="rId4">
            <a:alphaModFix/>
          </a:blip>
          <a:srcRect/>
          <a:stretch/>
        </p:blipFill>
        <p:spPr>
          <a:xfrm>
            <a:off x="469900" y="4592590"/>
            <a:ext cx="826825" cy="476020"/>
          </a:xfrm>
          <a:prstGeom prst="rect">
            <a:avLst/>
          </a:prstGeom>
          <a:noFill/>
          <a:ln>
            <a:noFill/>
          </a:ln>
        </p:spPr>
      </p:pic>
      <p:sp>
        <p:nvSpPr>
          <p:cNvPr id="517" name="Google Shape;517;p68"/>
          <p:cNvSpPr>
            <a:spLocks noGrp="1"/>
          </p:cNvSpPr>
          <p:nvPr>
            <p:ph type="pic" idx="2"/>
          </p:nvPr>
        </p:nvSpPr>
        <p:spPr>
          <a:xfrm>
            <a:off x="4729082" y="4661490"/>
            <a:ext cx="945600" cy="285000"/>
          </a:xfrm>
          <a:prstGeom prst="rect">
            <a:avLst/>
          </a:prstGeom>
          <a:solidFill>
            <a:schemeClr val="lt2"/>
          </a:solidFill>
          <a:ln>
            <a:noFill/>
          </a:ln>
        </p:spPr>
      </p:sp>
      <p:sp>
        <p:nvSpPr>
          <p:cNvPr id="518" name="Google Shape;518;p68"/>
          <p:cNvSpPr txBox="1"/>
          <p:nvPr/>
        </p:nvSpPr>
        <p:spPr>
          <a:xfrm>
            <a:off x="540843" y="4421051"/>
            <a:ext cx="4560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b="0" i="0" u="none" strike="noStrike" cap="none">
                <a:solidFill>
                  <a:srgbClr val="3C3C3B"/>
                </a:solidFill>
                <a:latin typeface="Arial"/>
                <a:ea typeface="Arial"/>
                <a:cs typeface="Arial"/>
                <a:sym typeface="Arial"/>
              </a:rPr>
              <a:t>Funded by</a:t>
            </a:r>
            <a:endParaRPr sz="1100"/>
          </a:p>
        </p:txBody>
      </p:sp>
      <p:sp>
        <p:nvSpPr>
          <p:cNvPr id="519" name="Google Shape;519;p68"/>
          <p:cNvSpPr txBox="1"/>
          <p:nvPr/>
        </p:nvSpPr>
        <p:spPr>
          <a:xfrm>
            <a:off x="1369578" y="4421050"/>
            <a:ext cx="6879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520" name="Google Shape;520;p68"/>
          <p:cNvSpPr txBox="1"/>
          <p:nvPr/>
        </p:nvSpPr>
        <p:spPr>
          <a:xfrm>
            <a:off x="4727103" y="4442549"/>
            <a:ext cx="6891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id="521" name="Google Shape;521;p68" descr="A blue and purple text on a black background&#10;&#10;Description automatically generated"/>
          <p:cNvPicPr preferRelativeResize="0"/>
          <p:nvPr/>
        </p:nvPicPr>
        <p:blipFill rotWithShape="1">
          <a:blip r:embed="rId5">
            <a:alphaModFix/>
          </a:blip>
          <a:srcRect/>
          <a:stretch/>
        </p:blipFill>
        <p:spPr>
          <a:xfrm>
            <a:off x="1452010" y="4607234"/>
            <a:ext cx="826825" cy="334510"/>
          </a:xfrm>
          <a:prstGeom prst="rect">
            <a:avLst/>
          </a:prstGeom>
          <a:noFill/>
          <a:ln>
            <a:noFill/>
          </a:ln>
        </p:spPr>
      </p:pic>
      <p:pic>
        <p:nvPicPr>
          <p:cNvPr id="522" name="Google Shape;522;p68" descr="A logo for stem learning&#10;&#10;Description automatically generated"/>
          <p:cNvPicPr preferRelativeResize="0"/>
          <p:nvPr/>
        </p:nvPicPr>
        <p:blipFill rotWithShape="1">
          <a:blip r:embed="rId6">
            <a:alphaModFix/>
          </a:blip>
          <a:srcRect/>
          <a:stretch/>
        </p:blipFill>
        <p:spPr>
          <a:xfrm>
            <a:off x="2545573" y="4545501"/>
            <a:ext cx="826826" cy="446455"/>
          </a:xfrm>
          <a:prstGeom prst="rect">
            <a:avLst/>
          </a:prstGeom>
          <a:noFill/>
          <a:ln>
            <a:noFill/>
          </a:ln>
        </p:spPr>
      </p:pic>
      <p:pic>
        <p:nvPicPr>
          <p:cNvPr id="523" name="Google Shape;523;p68" descr="A black background with white text&#10;&#10;Description automatically generated"/>
          <p:cNvPicPr preferRelativeResize="0"/>
          <p:nvPr/>
        </p:nvPicPr>
        <p:blipFill rotWithShape="1">
          <a:blip r:embed="rId7">
            <a:alphaModFix/>
          </a:blip>
          <a:srcRect/>
          <a:stretch/>
        </p:blipFill>
        <p:spPr>
          <a:xfrm>
            <a:off x="3673939" y="4692889"/>
            <a:ext cx="777697" cy="252669"/>
          </a:xfrm>
          <a:prstGeom prst="rect">
            <a:avLst/>
          </a:prstGeom>
          <a:noFill/>
          <a:ln>
            <a:noFill/>
          </a:ln>
        </p:spPr>
      </p:pic>
      <p:grpSp>
        <p:nvGrpSpPr>
          <p:cNvPr id="524" name="Google Shape;524;p68"/>
          <p:cNvGrpSpPr/>
          <p:nvPr/>
        </p:nvGrpSpPr>
        <p:grpSpPr>
          <a:xfrm>
            <a:off x="1296779" y="4638747"/>
            <a:ext cx="3313810" cy="285157"/>
            <a:chOff x="2785391" y="5955000"/>
            <a:chExt cx="5964380" cy="591000"/>
          </a:xfrm>
        </p:grpSpPr>
        <p:cxnSp>
          <p:nvCxnSpPr>
            <p:cNvPr id="525" name="Google Shape;525;p68"/>
            <p:cNvCxnSpPr/>
            <p:nvPr/>
          </p:nvCxnSpPr>
          <p:spPr>
            <a:xfrm>
              <a:off x="874977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526" name="Google Shape;526;p68"/>
            <p:cNvCxnSpPr/>
            <p:nvPr/>
          </p:nvCxnSpPr>
          <p:spPr>
            <a:xfrm>
              <a:off x="675991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527" name="Google Shape;527;p68"/>
            <p:cNvCxnSpPr/>
            <p:nvPr/>
          </p:nvCxnSpPr>
          <p:spPr>
            <a:xfrm>
              <a:off x="4775248"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528" name="Google Shape;528;p68"/>
            <p:cNvCxnSpPr/>
            <p:nvPr/>
          </p:nvCxnSpPr>
          <p:spPr>
            <a:xfrm>
              <a:off x="278539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29"/>
        <p:cNvGrpSpPr/>
        <p:nvPr/>
      </p:nvGrpSpPr>
      <p:grpSpPr>
        <a:xfrm>
          <a:off x="0" y="0"/>
          <a:ext cx="0" cy="0"/>
          <a:chOff x="0" y="0"/>
          <a:chExt cx="0" cy="0"/>
        </a:xfrm>
      </p:grpSpPr>
      <p:sp>
        <p:nvSpPr>
          <p:cNvPr id="530" name="Google Shape;530;p69"/>
          <p:cNvSpPr txBox="1">
            <a:spLocks noGrp="1"/>
          </p:cNvSpPr>
          <p:nvPr>
            <p:ph type="body" idx="1"/>
          </p:nvPr>
        </p:nvSpPr>
        <p:spPr>
          <a:xfrm>
            <a:off x="628651" y="1762387"/>
            <a:ext cx="3828900" cy="3102900"/>
          </a:xfrm>
          <a:prstGeom prst="rect">
            <a:avLst/>
          </a:prstGeom>
          <a:noFill/>
          <a:ln>
            <a:noFill/>
          </a:ln>
        </p:spPr>
        <p:txBody>
          <a:bodyPr spcFirstLastPara="1" wrap="square" lIns="0" tIns="34275" rIns="0" bIns="34275" anchor="t" anchorCtr="0">
            <a:normAutofit/>
          </a:bodyPr>
          <a:lstStyle>
            <a:lvl1pPr marL="457200" lvl="0" indent="-228600" algn="l">
              <a:lnSpc>
                <a:spcPct val="120000"/>
              </a:lnSpc>
              <a:spcBef>
                <a:spcPts val="800"/>
              </a:spcBef>
              <a:spcAft>
                <a:spcPts val="0"/>
              </a:spcAft>
              <a:buClr>
                <a:srgbClr val="121830"/>
              </a:buClr>
              <a:buSzPts val="1200"/>
              <a:buNone/>
              <a:defRPr/>
            </a:lvl1pPr>
            <a:lvl2pPr marL="914400" lvl="1" indent="-317500" algn="l">
              <a:lnSpc>
                <a:spcPct val="120000"/>
              </a:lnSpc>
              <a:spcBef>
                <a:spcPts val="400"/>
              </a:spcBef>
              <a:spcAft>
                <a:spcPts val="0"/>
              </a:spcAft>
              <a:buClr>
                <a:srgbClr val="121830"/>
              </a:buClr>
              <a:buSzPts val="1400"/>
              <a:buChar char="•"/>
              <a:defRPr/>
            </a:lvl2pPr>
            <a:lvl3pPr marL="1371600" lvl="2" indent="-317500" algn="l">
              <a:lnSpc>
                <a:spcPct val="120000"/>
              </a:lnSpc>
              <a:spcBef>
                <a:spcPts val="400"/>
              </a:spcBef>
              <a:spcAft>
                <a:spcPts val="0"/>
              </a:spcAft>
              <a:buClr>
                <a:srgbClr val="121830"/>
              </a:buClr>
              <a:buSzPts val="1400"/>
              <a:buChar char="•"/>
              <a:defRPr/>
            </a:lvl3pPr>
            <a:lvl4pPr marL="1828800" lvl="3" indent="-317500" algn="l">
              <a:lnSpc>
                <a:spcPct val="120000"/>
              </a:lnSpc>
              <a:spcBef>
                <a:spcPts val="400"/>
              </a:spcBef>
              <a:spcAft>
                <a:spcPts val="0"/>
              </a:spcAft>
              <a:buClr>
                <a:srgbClr val="121830"/>
              </a:buClr>
              <a:buSzPts val="1400"/>
              <a:buChar char="•"/>
              <a:defRPr/>
            </a:lvl4pPr>
            <a:lvl5pPr marL="2286000" lvl="4" indent="-317500" algn="l">
              <a:lnSpc>
                <a:spcPct val="120000"/>
              </a:lnSpc>
              <a:spcBef>
                <a:spcPts val="400"/>
              </a:spcBef>
              <a:spcAft>
                <a:spcPts val="0"/>
              </a:spcAft>
              <a:buClr>
                <a:srgbClr val="12183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531" name="Google Shape;531;p69"/>
          <p:cNvPicPr preferRelativeResize="0"/>
          <p:nvPr/>
        </p:nvPicPr>
        <p:blipFill rotWithShape="1">
          <a:blip r:embed="rId2">
            <a:alphaModFix/>
          </a:blip>
          <a:srcRect/>
          <a:stretch/>
        </p:blipFill>
        <p:spPr>
          <a:xfrm>
            <a:off x="0" y="5064919"/>
            <a:ext cx="9144000" cy="78581"/>
          </a:xfrm>
          <a:prstGeom prst="rect">
            <a:avLst/>
          </a:prstGeom>
          <a:noFill/>
          <a:ln>
            <a:noFill/>
          </a:ln>
        </p:spPr>
      </p:pic>
      <p:sp>
        <p:nvSpPr>
          <p:cNvPr id="532" name="Google Shape;532;p69"/>
          <p:cNvSpPr txBox="1">
            <a:spLocks noGrp="1"/>
          </p:cNvSpPr>
          <p:nvPr>
            <p:ph type="title"/>
          </p:nvPr>
        </p:nvSpPr>
        <p:spPr>
          <a:xfrm>
            <a:off x="628650" y="692944"/>
            <a:ext cx="7886700" cy="990600"/>
          </a:xfrm>
          <a:prstGeom prst="rect">
            <a:avLst/>
          </a:prstGeom>
          <a:noFill/>
          <a:ln>
            <a:noFill/>
          </a:ln>
        </p:spPr>
        <p:txBody>
          <a:bodyPr spcFirstLastPara="1" wrap="square" lIns="0" tIns="34275" rIns="0" bIns="34275" anchor="b" anchorCtr="0">
            <a:normAutofit/>
          </a:bodyPr>
          <a:lstStyle>
            <a:lvl1pPr lvl="0" algn="l">
              <a:lnSpc>
                <a:spcPct val="90000"/>
              </a:lnSpc>
              <a:spcBef>
                <a:spcPts val="0"/>
              </a:spcBef>
              <a:spcAft>
                <a:spcPts val="0"/>
              </a:spcAft>
              <a:buClr>
                <a:srgbClr val="121830"/>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33" name="Google Shape;533;p69"/>
          <p:cNvSpPr>
            <a:spLocks noGrp="1"/>
          </p:cNvSpPr>
          <p:nvPr>
            <p:ph type="pic" idx="2"/>
          </p:nvPr>
        </p:nvSpPr>
        <p:spPr>
          <a:xfrm>
            <a:off x="4572000" y="1762125"/>
            <a:ext cx="4572000" cy="3102900"/>
          </a:xfrm>
          <a:prstGeom prst="rect">
            <a:avLst/>
          </a:prstGeom>
          <a:noFill/>
          <a:ln>
            <a:noFill/>
          </a:ln>
        </p:spPr>
      </p:sp>
      <p:pic>
        <p:nvPicPr>
          <p:cNvPr id="534" name="Google Shape;534;p69" descr="A blue and black line&#10;&#10;Description automatically generated"/>
          <p:cNvPicPr preferRelativeResize="0"/>
          <p:nvPr/>
        </p:nvPicPr>
        <p:blipFill rotWithShape="1">
          <a:blip r:embed="rId3">
            <a:alphaModFix/>
          </a:blip>
          <a:srcRect/>
          <a:stretch/>
        </p:blipFill>
        <p:spPr>
          <a:xfrm>
            <a:off x="8172660" y="219187"/>
            <a:ext cx="771486" cy="338467"/>
          </a:xfrm>
          <a:prstGeom prst="rect">
            <a:avLst/>
          </a:prstGeom>
          <a:noFill/>
          <a:ln>
            <a:noFill/>
          </a:ln>
        </p:spPr>
      </p:pic>
      <p:cxnSp>
        <p:nvCxnSpPr>
          <p:cNvPr id="535" name="Google Shape;535;p69"/>
          <p:cNvCxnSpPr/>
          <p:nvPr/>
        </p:nvCxnSpPr>
        <p:spPr>
          <a:xfrm>
            <a:off x="8097299" y="222335"/>
            <a:ext cx="0" cy="312900"/>
          </a:xfrm>
          <a:prstGeom prst="straightConnector1">
            <a:avLst/>
          </a:prstGeom>
          <a:noFill/>
          <a:ln w="9525" cap="flat" cmpd="sng">
            <a:solidFill>
              <a:srgbClr val="7F7F7F"/>
            </a:solidFill>
            <a:prstDash val="solid"/>
            <a:miter lim="800000"/>
            <a:headEnd type="none" w="sm" len="sm"/>
            <a:tailEnd type="none" w="sm" len="sm"/>
          </a:ln>
        </p:spPr>
      </p:cxnSp>
      <p:sp>
        <p:nvSpPr>
          <p:cNvPr id="536" name="Google Shape;536;p69"/>
          <p:cNvSpPr>
            <a:spLocks noGrp="1"/>
          </p:cNvSpPr>
          <p:nvPr>
            <p:ph type="pic" idx="3"/>
          </p:nvPr>
        </p:nvSpPr>
        <p:spPr>
          <a:xfrm>
            <a:off x="6923485" y="219075"/>
            <a:ext cx="1077600" cy="3132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537"/>
        <p:cNvGrpSpPr/>
        <p:nvPr/>
      </p:nvGrpSpPr>
      <p:grpSpPr>
        <a:xfrm>
          <a:off x="0" y="0"/>
          <a:ext cx="0" cy="0"/>
          <a:chOff x="0" y="0"/>
          <a:chExt cx="0" cy="0"/>
        </a:xfrm>
      </p:grpSpPr>
      <p:sp>
        <p:nvSpPr>
          <p:cNvPr id="538" name="Google Shape;538;p70"/>
          <p:cNvSpPr txBox="1">
            <a:spLocks noGrp="1"/>
          </p:cNvSpPr>
          <p:nvPr>
            <p:ph type="body" idx="1"/>
          </p:nvPr>
        </p:nvSpPr>
        <p:spPr>
          <a:xfrm>
            <a:off x="628650" y="1761854"/>
            <a:ext cx="7886700" cy="3160200"/>
          </a:xfrm>
          <a:prstGeom prst="rect">
            <a:avLst/>
          </a:prstGeom>
          <a:noFill/>
          <a:ln>
            <a:noFill/>
          </a:ln>
        </p:spPr>
        <p:txBody>
          <a:bodyPr spcFirstLastPara="1" wrap="square" lIns="0" tIns="34275" rIns="0" bIns="34275" anchor="t" anchorCtr="0">
            <a:normAutofit/>
          </a:bodyPr>
          <a:lstStyle>
            <a:lvl1pPr marL="457200" lvl="0" indent="-228600" algn="l">
              <a:lnSpc>
                <a:spcPct val="120000"/>
              </a:lnSpc>
              <a:spcBef>
                <a:spcPts val="800"/>
              </a:spcBef>
              <a:spcAft>
                <a:spcPts val="0"/>
              </a:spcAft>
              <a:buClr>
                <a:srgbClr val="121830"/>
              </a:buClr>
              <a:buSzPts val="1200"/>
              <a:buNone/>
              <a:defRPr/>
            </a:lvl1pPr>
            <a:lvl2pPr marL="914400" lvl="1" indent="-317500" algn="l">
              <a:lnSpc>
                <a:spcPct val="120000"/>
              </a:lnSpc>
              <a:spcBef>
                <a:spcPts val="400"/>
              </a:spcBef>
              <a:spcAft>
                <a:spcPts val="0"/>
              </a:spcAft>
              <a:buClr>
                <a:srgbClr val="121830"/>
              </a:buClr>
              <a:buSzPts val="1400"/>
              <a:buChar char="•"/>
              <a:defRPr/>
            </a:lvl2pPr>
            <a:lvl3pPr marL="1371600" lvl="2" indent="-317500" algn="l">
              <a:lnSpc>
                <a:spcPct val="120000"/>
              </a:lnSpc>
              <a:spcBef>
                <a:spcPts val="400"/>
              </a:spcBef>
              <a:spcAft>
                <a:spcPts val="0"/>
              </a:spcAft>
              <a:buClr>
                <a:srgbClr val="121830"/>
              </a:buClr>
              <a:buSzPts val="1400"/>
              <a:buChar char="•"/>
              <a:defRPr/>
            </a:lvl3pPr>
            <a:lvl4pPr marL="1828800" lvl="3" indent="-317500" algn="l">
              <a:lnSpc>
                <a:spcPct val="120000"/>
              </a:lnSpc>
              <a:spcBef>
                <a:spcPts val="400"/>
              </a:spcBef>
              <a:spcAft>
                <a:spcPts val="0"/>
              </a:spcAft>
              <a:buClr>
                <a:srgbClr val="121830"/>
              </a:buClr>
              <a:buSzPts val="1400"/>
              <a:buChar char="•"/>
              <a:defRPr/>
            </a:lvl4pPr>
            <a:lvl5pPr marL="2286000" lvl="4" indent="-317500" algn="l">
              <a:lnSpc>
                <a:spcPct val="120000"/>
              </a:lnSpc>
              <a:spcBef>
                <a:spcPts val="400"/>
              </a:spcBef>
              <a:spcAft>
                <a:spcPts val="0"/>
              </a:spcAft>
              <a:buClr>
                <a:srgbClr val="12183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539" name="Google Shape;539;p70"/>
          <p:cNvPicPr preferRelativeResize="0"/>
          <p:nvPr/>
        </p:nvPicPr>
        <p:blipFill rotWithShape="1">
          <a:blip r:embed="rId2">
            <a:alphaModFix/>
          </a:blip>
          <a:srcRect/>
          <a:stretch/>
        </p:blipFill>
        <p:spPr>
          <a:xfrm>
            <a:off x="0" y="5064919"/>
            <a:ext cx="9144000" cy="78581"/>
          </a:xfrm>
          <a:prstGeom prst="rect">
            <a:avLst/>
          </a:prstGeom>
          <a:noFill/>
          <a:ln>
            <a:noFill/>
          </a:ln>
        </p:spPr>
      </p:pic>
      <p:sp>
        <p:nvSpPr>
          <p:cNvPr id="540" name="Google Shape;540;p70"/>
          <p:cNvSpPr txBox="1">
            <a:spLocks noGrp="1"/>
          </p:cNvSpPr>
          <p:nvPr>
            <p:ph type="title"/>
          </p:nvPr>
        </p:nvSpPr>
        <p:spPr>
          <a:xfrm>
            <a:off x="628650" y="614363"/>
            <a:ext cx="7886700" cy="1071600"/>
          </a:xfrm>
          <a:prstGeom prst="rect">
            <a:avLst/>
          </a:prstGeom>
          <a:noFill/>
          <a:ln>
            <a:noFill/>
          </a:ln>
        </p:spPr>
        <p:txBody>
          <a:bodyPr spcFirstLastPara="1" wrap="square" lIns="0" tIns="34275" rIns="0" bIns="34275" anchor="b" anchorCtr="0">
            <a:normAutofit/>
          </a:bodyPr>
          <a:lstStyle>
            <a:lvl1pPr lvl="0" algn="l">
              <a:lnSpc>
                <a:spcPct val="90000"/>
              </a:lnSpc>
              <a:spcBef>
                <a:spcPts val="0"/>
              </a:spcBef>
              <a:spcAft>
                <a:spcPts val="0"/>
              </a:spcAft>
              <a:buClr>
                <a:srgbClr val="121830"/>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541" name="Google Shape;541;p70" descr="A blue and black line&#10;&#10;Description automatically generated"/>
          <p:cNvPicPr preferRelativeResize="0"/>
          <p:nvPr/>
        </p:nvPicPr>
        <p:blipFill rotWithShape="1">
          <a:blip r:embed="rId3">
            <a:alphaModFix/>
          </a:blip>
          <a:srcRect/>
          <a:stretch/>
        </p:blipFill>
        <p:spPr>
          <a:xfrm>
            <a:off x="8172660" y="219187"/>
            <a:ext cx="771486" cy="338467"/>
          </a:xfrm>
          <a:prstGeom prst="rect">
            <a:avLst/>
          </a:prstGeom>
          <a:noFill/>
          <a:ln>
            <a:noFill/>
          </a:ln>
        </p:spPr>
      </p:pic>
      <p:cxnSp>
        <p:nvCxnSpPr>
          <p:cNvPr id="542" name="Google Shape;542;p70"/>
          <p:cNvCxnSpPr/>
          <p:nvPr/>
        </p:nvCxnSpPr>
        <p:spPr>
          <a:xfrm>
            <a:off x="8097299" y="222335"/>
            <a:ext cx="0" cy="312900"/>
          </a:xfrm>
          <a:prstGeom prst="straightConnector1">
            <a:avLst/>
          </a:prstGeom>
          <a:noFill/>
          <a:ln w="9525" cap="flat" cmpd="sng">
            <a:solidFill>
              <a:srgbClr val="7F7F7F"/>
            </a:solidFill>
            <a:prstDash val="solid"/>
            <a:miter lim="800000"/>
            <a:headEnd type="none" w="sm" len="sm"/>
            <a:tailEnd type="none" w="sm" len="sm"/>
          </a:ln>
        </p:spPr>
      </p:cxnSp>
      <p:sp>
        <p:nvSpPr>
          <p:cNvPr id="543" name="Google Shape;543;p70"/>
          <p:cNvSpPr>
            <a:spLocks noGrp="1"/>
          </p:cNvSpPr>
          <p:nvPr>
            <p:ph type="pic" idx="2"/>
          </p:nvPr>
        </p:nvSpPr>
        <p:spPr>
          <a:xfrm>
            <a:off x="6923485" y="219075"/>
            <a:ext cx="1077600" cy="313200"/>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544"/>
        <p:cNvGrpSpPr/>
        <p:nvPr/>
      </p:nvGrpSpPr>
      <p:grpSpPr>
        <a:xfrm>
          <a:off x="0" y="0"/>
          <a:ext cx="0" cy="0"/>
          <a:chOff x="0" y="0"/>
          <a:chExt cx="0" cy="0"/>
        </a:xfrm>
      </p:grpSpPr>
      <p:sp>
        <p:nvSpPr>
          <p:cNvPr id="545" name="Google Shape;545;p71"/>
          <p:cNvSpPr txBox="1">
            <a:spLocks noGrp="1"/>
          </p:cNvSpPr>
          <p:nvPr>
            <p:ph type="body" idx="1"/>
          </p:nvPr>
        </p:nvSpPr>
        <p:spPr>
          <a:xfrm>
            <a:off x="628651" y="1762387"/>
            <a:ext cx="3828900" cy="3102900"/>
          </a:xfrm>
          <a:prstGeom prst="rect">
            <a:avLst/>
          </a:prstGeom>
          <a:noFill/>
          <a:ln>
            <a:noFill/>
          </a:ln>
        </p:spPr>
        <p:txBody>
          <a:bodyPr spcFirstLastPara="1" wrap="square" lIns="0" tIns="34275" rIns="0" bIns="34275" anchor="t" anchorCtr="0">
            <a:normAutofit/>
          </a:bodyPr>
          <a:lstStyle>
            <a:lvl1pPr marL="457200" lvl="0" indent="-228600" algn="l">
              <a:lnSpc>
                <a:spcPct val="120000"/>
              </a:lnSpc>
              <a:spcBef>
                <a:spcPts val="800"/>
              </a:spcBef>
              <a:spcAft>
                <a:spcPts val="0"/>
              </a:spcAft>
              <a:buClr>
                <a:srgbClr val="121830"/>
              </a:buClr>
              <a:buSzPts val="1200"/>
              <a:buNone/>
              <a:defRPr/>
            </a:lvl1pPr>
            <a:lvl2pPr marL="914400" lvl="1" indent="-317500" algn="l">
              <a:lnSpc>
                <a:spcPct val="120000"/>
              </a:lnSpc>
              <a:spcBef>
                <a:spcPts val="400"/>
              </a:spcBef>
              <a:spcAft>
                <a:spcPts val="0"/>
              </a:spcAft>
              <a:buClr>
                <a:srgbClr val="121830"/>
              </a:buClr>
              <a:buSzPts val="1400"/>
              <a:buChar char="•"/>
              <a:defRPr/>
            </a:lvl2pPr>
            <a:lvl3pPr marL="1371600" lvl="2" indent="-317500" algn="l">
              <a:lnSpc>
                <a:spcPct val="120000"/>
              </a:lnSpc>
              <a:spcBef>
                <a:spcPts val="400"/>
              </a:spcBef>
              <a:spcAft>
                <a:spcPts val="0"/>
              </a:spcAft>
              <a:buClr>
                <a:srgbClr val="121830"/>
              </a:buClr>
              <a:buSzPts val="1400"/>
              <a:buChar char="•"/>
              <a:defRPr/>
            </a:lvl3pPr>
            <a:lvl4pPr marL="1828800" lvl="3" indent="-317500" algn="l">
              <a:lnSpc>
                <a:spcPct val="120000"/>
              </a:lnSpc>
              <a:spcBef>
                <a:spcPts val="400"/>
              </a:spcBef>
              <a:spcAft>
                <a:spcPts val="0"/>
              </a:spcAft>
              <a:buClr>
                <a:srgbClr val="121830"/>
              </a:buClr>
              <a:buSzPts val="1400"/>
              <a:buChar char="•"/>
              <a:defRPr/>
            </a:lvl4pPr>
            <a:lvl5pPr marL="2286000" lvl="4" indent="-317500" algn="l">
              <a:lnSpc>
                <a:spcPct val="120000"/>
              </a:lnSpc>
              <a:spcBef>
                <a:spcPts val="400"/>
              </a:spcBef>
              <a:spcAft>
                <a:spcPts val="0"/>
              </a:spcAft>
              <a:buClr>
                <a:srgbClr val="12183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546" name="Google Shape;546;p71"/>
          <p:cNvPicPr preferRelativeResize="0"/>
          <p:nvPr/>
        </p:nvPicPr>
        <p:blipFill rotWithShape="1">
          <a:blip r:embed="rId2">
            <a:alphaModFix/>
          </a:blip>
          <a:srcRect/>
          <a:stretch/>
        </p:blipFill>
        <p:spPr>
          <a:xfrm>
            <a:off x="0" y="5064919"/>
            <a:ext cx="9144000" cy="78581"/>
          </a:xfrm>
          <a:prstGeom prst="rect">
            <a:avLst/>
          </a:prstGeom>
          <a:noFill/>
          <a:ln>
            <a:noFill/>
          </a:ln>
        </p:spPr>
      </p:pic>
      <p:sp>
        <p:nvSpPr>
          <p:cNvPr id="547" name="Google Shape;547;p71"/>
          <p:cNvSpPr txBox="1">
            <a:spLocks noGrp="1"/>
          </p:cNvSpPr>
          <p:nvPr>
            <p:ph type="body" idx="2"/>
          </p:nvPr>
        </p:nvSpPr>
        <p:spPr>
          <a:xfrm>
            <a:off x="4686299" y="1761854"/>
            <a:ext cx="3828900" cy="3102900"/>
          </a:xfrm>
          <a:prstGeom prst="rect">
            <a:avLst/>
          </a:prstGeom>
          <a:noFill/>
          <a:ln>
            <a:noFill/>
          </a:ln>
        </p:spPr>
        <p:txBody>
          <a:bodyPr spcFirstLastPara="1" wrap="square" lIns="0" tIns="34275" rIns="0" bIns="34275" anchor="t" anchorCtr="0">
            <a:normAutofit/>
          </a:bodyPr>
          <a:lstStyle>
            <a:lvl1pPr marL="457200" lvl="0" indent="-228600" algn="l">
              <a:lnSpc>
                <a:spcPct val="120000"/>
              </a:lnSpc>
              <a:spcBef>
                <a:spcPts val="800"/>
              </a:spcBef>
              <a:spcAft>
                <a:spcPts val="0"/>
              </a:spcAft>
              <a:buClr>
                <a:srgbClr val="121830"/>
              </a:buClr>
              <a:buSzPts val="1200"/>
              <a:buNone/>
              <a:defRPr/>
            </a:lvl1pPr>
            <a:lvl2pPr marL="914400" lvl="1" indent="-317500" algn="l">
              <a:lnSpc>
                <a:spcPct val="120000"/>
              </a:lnSpc>
              <a:spcBef>
                <a:spcPts val="400"/>
              </a:spcBef>
              <a:spcAft>
                <a:spcPts val="0"/>
              </a:spcAft>
              <a:buClr>
                <a:srgbClr val="121830"/>
              </a:buClr>
              <a:buSzPts val="1400"/>
              <a:buChar char="•"/>
              <a:defRPr/>
            </a:lvl2pPr>
            <a:lvl3pPr marL="1371600" lvl="2" indent="-317500" algn="l">
              <a:lnSpc>
                <a:spcPct val="120000"/>
              </a:lnSpc>
              <a:spcBef>
                <a:spcPts val="400"/>
              </a:spcBef>
              <a:spcAft>
                <a:spcPts val="0"/>
              </a:spcAft>
              <a:buClr>
                <a:srgbClr val="121830"/>
              </a:buClr>
              <a:buSzPts val="1400"/>
              <a:buChar char="•"/>
              <a:defRPr/>
            </a:lvl3pPr>
            <a:lvl4pPr marL="1828800" lvl="3" indent="-317500" algn="l">
              <a:lnSpc>
                <a:spcPct val="120000"/>
              </a:lnSpc>
              <a:spcBef>
                <a:spcPts val="400"/>
              </a:spcBef>
              <a:spcAft>
                <a:spcPts val="0"/>
              </a:spcAft>
              <a:buClr>
                <a:srgbClr val="121830"/>
              </a:buClr>
              <a:buSzPts val="1400"/>
              <a:buChar char="•"/>
              <a:defRPr/>
            </a:lvl4pPr>
            <a:lvl5pPr marL="2286000" lvl="4" indent="-317500" algn="l">
              <a:lnSpc>
                <a:spcPct val="120000"/>
              </a:lnSpc>
              <a:spcBef>
                <a:spcPts val="400"/>
              </a:spcBef>
              <a:spcAft>
                <a:spcPts val="0"/>
              </a:spcAft>
              <a:buClr>
                <a:srgbClr val="12183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8" name="Google Shape;548;p71"/>
          <p:cNvSpPr txBox="1">
            <a:spLocks noGrp="1"/>
          </p:cNvSpPr>
          <p:nvPr>
            <p:ph type="title"/>
          </p:nvPr>
        </p:nvSpPr>
        <p:spPr>
          <a:xfrm>
            <a:off x="628650" y="692944"/>
            <a:ext cx="7886700" cy="990600"/>
          </a:xfrm>
          <a:prstGeom prst="rect">
            <a:avLst/>
          </a:prstGeom>
          <a:noFill/>
          <a:ln>
            <a:noFill/>
          </a:ln>
        </p:spPr>
        <p:txBody>
          <a:bodyPr spcFirstLastPara="1" wrap="square" lIns="0" tIns="34275" rIns="0" bIns="34275" anchor="b" anchorCtr="0">
            <a:normAutofit/>
          </a:bodyPr>
          <a:lstStyle>
            <a:lvl1pPr lvl="0" algn="l">
              <a:lnSpc>
                <a:spcPct val="90000"/>
              </a:lnSpc>
              <a:spcBef>
                <a:spcPts val="0"/>
              </a:spcBef>
              <a:spcAft>
                <a:spcPts val="0"/>
              </a:spcAft>
              <a:buClr>
                <a:srgbClr val="121830"/>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549" name="Google Shape;549;p71" descr="A blue and black line&#10;&#10;Description automatically generated"/>
          <p:cNvPicPr preferRelativeResize="0"/>
          <p:nvPr/>
        </p:nvPicPr>
        <p:blipFill rotWithShape="1">
          <a:blip r:embed="rId3">
            <a:alphaModFix/>
          </a:blip>
          <a:srcRect/>
          <a:stretch/>
        </p:blipFill>
        <p:spPr>
          <a:xfrm>
            <a:off x="8172660" y="219187"/>
            <a:ext cx="771486" cy="338467"/>
          </a:xfrm>
          <a:prstGeom prst="rect">
            <a:avLst/>
          </a:prstGeom>
          <a:noFill/>
          <a:ln>
            <a:noFill/>
          </a:ln>
        </p:spPr>
      </p:pic>
      <p:cxnSp>
        <p:nvCxnSpPr>
          <p:cNvPr id="550" name="Google Shape;550;p71"/>
          <p:cNvCxnSpPr/>
          <p:nvPr/>
        </p:nvCxnSpPr>
        <p:spPr>
          <a:xfrm>
            <a:off x="8097299" y="222335"/>
            <a:ext cx="0" cy="312900"/>
          </a:xfrm>
          <a:prstGeom prst="straightConnector1">
            <a:avLst/>
          </a:prstGeom>
          <a:noFill/>
          <a:ln w="9525" cap="flat" cmpd="sng">
            <a:solidFill>
              <a:srgbClr val="7F7F7F"/>
            </a:solidFill>
            <a:prstDash val="solid"/>
            <a:miter lim="800000"/>
            <a:headEnd type="none" w="sm" len="sm"/>
            <a:tailEnd type="none" w="sm" len="sm"/>
          </a:ln>
        </p:spPr>
      </p:cxnSp>
      <p:sp>
        <p:nvSpPr>
          <p:cNvPr id="551" name="Google Shape;551;p71"/>
          <p:cNvSpPr>
            <a:spLocks noGrp="1"/>
          </p:cNvSpPr>
          <p:nvPr>
            <p:ph type="pic" idx="3"/>
          </p:nvPr>
        </p:nvSpPr>
        <p:spPr>
          <a:xfrm>
            <a:off x="6923485" y="219075"/>
            <a:ext cx="1077600" cy="3132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Generic Title Slide">
  <p:cSld name="Generic Title Slide">
    <p:bg>
      <p:bgPr>
        <a:solidFill>
          <a:schemeClr val="lt1"/>
        </a:solidFill>
        <a:effectLst/>
      </p:bgPr>
    </p:bg>
    <p:spTree>
      <p:nvGrpSpPr>
        <p:cNvPr id="1" name="Shape 552"/>
        <p:cNvGrpSpPr/>
        <p:nvPr/>
      </p:nvGrpSpPr>
      <p:grpSpPr>
        <a:xfrm>
          <a:off x="0" y="0"/>
          <a:ext cx="0" cy="0"/>
          <a:chOff x="0" y="0"/>
          <a:chExt cx="0" cy="0"/>
        </a:xfrm>
      </p:grpSpPr>
      <p:pic>
        <p:nvPicPr>
          <p:cNvPr id="553" name="Google Shape;553;p72" descr="A blue and orange vertical lines&#10;&#10;Description automatically generated"/>
          <p:cNvPicPr preferRelativeResize="0"/>
          <p:nvPr/>
        </p:nvPicPr>
        <p:blipFill rotWithShape="1">
          <a:blip r:embed="rId2">
            <a:alphaModFix/>
          </a:blip>
          <a:srcRect/>
          <a:stretch/>
        </p:blipFill>
        <p:spPr>
          <a:xfrm>
            <a:off x="-537" y="0"/>
            <a:ext cx="9144537" cy="4327899"/>
          </a:xfrm>
          <a:prstGeom prst="rect">
            <a:avLst/>
          </a:prstGeom>
          <a:noFill/>
          <a:ln>
            <a:noFill/>
          </a:ln>
        </p:spPr>
      </p:pic>
      <p:sp>
        <p:nvSpPr>
          <p:cNvPr id="554" name="Google Shape;554;p72"/>
          <p:cNvSpPr/>
          <p:nvPr/>
        </p:nvSpPr>
        <p:spPr>
          <a:xfrm>
            <a:off x="635292" y="304800"/>
            <a:ext cx="7873500" cy="4023000"/>
          </a:xfrm>
          <a:prstGeom prst="rect">
            <a:avLst/>
          </a:prstGeom>
          <a:solidFill>
            <a:srgbClr val="121830">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Arial"/>
              <a:ea typeface="Arial"/>
              <a:cs typeface="Arial"/>
              <a:sym typeface="Arial"/>
            </a:endParaRPr>
          </a:p>
        </p:txBody>
      </p:sp>
      <p:sp>
        <p:nvSpPr>
          <p:cNvPr id="555" name="Google Shape;555;p72"/>
          <p:cNvSpPr txBox="1">
            <a:spLocks noGrp="1"/>
          </p:cNvSpPr>
          <p:nvPr>
            <p:ph type="subTitle" idx="1"/>
          </p:nvPr>
        </p:nvSpPr>
        <p:spPr>
          <a:xfrm>
            <a:off x="1099643" y="3023116"/>
            <a:ext cx="6901500" cy="563700"/>
          </a:xfrm>
          <a:prstGeom prst="rect">
            <a:avLst/>
          </a:prstGeom>
          <a:noFill/>
          <a:ln>
            <a:noFill/>
          </a:ln>
        </p:spPr>
        <p:txBody>
          <a:bodyPr spcFirstLastPara="1" wrap="square" lIns="0" tIns="34275" rIns="0" bIns="34275" anchor="t" anchorCtr="0">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56" name="Google Shape;556;p72"/>
          <p:cNvSpPr txBox="1">
            <a:spLocks noGrp="1"/>
          </p:cNvSpPr>
          <p:nvPr>
            <p:ph type="title"/>
          </p:nvPr>
        </p:nvSpPr>
        <p:spPr>
          <a:xfrm>
            <a:off x="1099643" y="1443258"/>
            <a:ext cx="6901500" cy="1485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557" name="Google Shape;557;p72" descr="A black screen with blue lines&#10;&#10;Description automatically generated"/>
          <p:cNvPicPr preferRelativeResize="0"/>
          <p:nvPr/>
        </p:nvPicPr>
        <p:blipFill rotWithShape="1">
          <a:blip r:embed="rId3">
            <a:alphaModFix/>
          </a:blip>
          <a:srcRect/>
          <a:stretch/>
        </p:blipFill>
        <p:spPr>
          <a:xfrm>
            <a:off x="1028699" y="4592590"/>
            <a:ext cx="826825" cy="476020"/>
          </a:xfrm>
          <a:prstGeom prst="rect">
            <a:avLst/>
          </a:prstGeom>
          <a:noFill/>
          <a:ln>
            <a:noFill/>
          </a:ln>
        </p:spPr>
      </p:pic>
      <p:sp>
        <p:nvSpPr>
          <p:cNvPr id="558" name="Google Shape;558;p72"/>
          <p:cNvSpPr>
            <a:spLocks noGrp="1"/>
          </p:cNvSpPr>
          <p:nvPr>
            <p:ph type="pic" idx="2"/>
          </p:nvPr>
        </p:nvSpPr>
        <p:spPr>
          <a:xfrm>
            <a:off x="5287882" y="4661490"/>
            <a:ext cx="945600" cy="285000"/>
          </a:xfrm>
          <a:prstGeom prst="rect">
            <a:avLst/>
          </a:prstGeom>
          <a:solidFill>
            <a:schemeClr val="lt2"/>
          </a:solidFill>
          <a:ln>
            <a:noFill/>
          </a:ln>
        </p:spPr>
      </p:sp>
      <p:sp>
        <p:nvSpPr>
          <p:cNvPr id="559" name="Google Shape;559;p72"/>
          <p:cNvSpPr txBox="1"/>
          <p:nvPr/>
        </p:nvSpPr>
        <p:spPr>
          <a:xfrm>
            <a:off x="1099643" y="4421051"/>
            <a:ext cx="4560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Funded by</a:t>
            </a:r>
            <a:endParaRPr sz="1100"/>
          </a:p>
        </p:txBody>
      </p:sp>
      <p:sp>
        <p:nvSpPr>
          <p:cNvPr id="560" name="Google Shape;560;p72"/>
          <p:cNvSpPr txBox="1"/>
          <p:nvPr/>
        </p:nvSpPr>
        <p:spPr>
          <a:xfrm>
            <a:off x="1928378" y="4421050"/>
            <a:ext cx="6879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561" name="Google Shape;561;p72"/>
          <p:cNvSpPr txBox="1"/>
          <p:nvPr/>
        </p:nvSpPr>
        <p:spPr>
          <a:xfrm>
            <a:off x="5285903" y="4442549"/>
            <a:ext cx="6891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id="562" name="Google Shape;562;p72" descr="A blue and purple text on a black background&#10;&#10;Description automatically generated"/>
          <p:cNvPicPr preferRelativeResize="0"/>
          <p:nvPr/>
        </p:nvPicPr>
        <p:blipFill rotWithShape="1">
          <a:blip r:embed="rId4">
            <a:alphaModFix/>
          </a:blip>
          <a:srcRect/>
          <a:stretch/>
        </p:blipFill>
        <p:spPr>
          <a:xfrm>
            <a:off x="2010810" y="4607234"/>
            <a:ext cx="826825" cy="334510"/>
          </a:xfrm>
          <a:prstGeom prst="rect">
            <a:avLst/>
          </a:prstGeom>
          <a:noFill/>
          <a:ln>
            <a:noFill/>
          </a:ln>
        </p:spPr>
      </p:pic>
      <p:pic>
        <p:nvPicPr>
          <p:cNvPr id="563" name="Google Shape;563;p72" descr="A logo for stem learning&#10;&#10;Description automatically generated"/>
          <p:cNvPicPr preferRelativeResize="0"/>
          <p:nvPr/>
        </p:nvPicPr>
        <p:blipFill rotWithShape="1">
          <a:blip r:embed="rId5">
            <a:alphaModFix/>
          </a:blip>
          <a:srcRect/>
          <a:stretch/>
        </p:blipFill>
        <p:spPr>
          <a:xfrm>
            <a:off x="3104372" y="4545501"/>
            <a:ext cx="826826" cy="446455"/>
          </a:xfrm>
          <a:prstGeom prst="rect">
            <a:avLst/>
          </a:prstGeom>
          <a:noFill/>
          <a:ln>
            <a:noFill/>
          </a:ln>
        </p:spPr>
      </p:pic>
      <p:pic>
        <p:nvPicPr>
          <p:cNvPr id="564" name="Google Shape;564;p72" descr="A black background with white text&#10;&#10;Description automatically generated"/>
          <p:cNvPicPr preferRelativeResize="0"/>
          <p:nvPr/>
        </p:nvPicPr>
        <p:blipFill rotWithShape="1">
          <a:blip r:embed="rId6">
            <a:alphaModFix/>
          </a:blip>
          <a:srcRect/>
          <a:stretch/>
        </p:blipFill>
        <p:spPr>
          <a:xfrm>
            <a:off x="4232738" y="4692889"/>
            <a:ext cx="777697" cy="252669"/>
          </a:xfrm>
          <a:prstGeom prst="rect">
            <a:avLst/>
          </a:prstGeom>
          <a:noFill/>
          <a:ln>
            <a:noFill/>
          </a:ln>
        </p:spPr>
      </p:pic>
      <p:grpSp>
        <p:nvGrpSpPr>
          <p:cNvPr id="565" name="Google Shape;565;p72"/>
          <p:cNvGrpSpPr/>
          <p:nvPr/>
        </p:nvGrpSpPr>
        <p:grpSpPr>
          <a:xfrm>
            <a:off x="1855578" y="4638747"/>
            <a:ext cx="3313810" cy="285157"/>
            <a:chOff x="2785391" y="5955000"/>
            <a:chExt cx="5964380" cy="591000"/>
          </a:xfrm>
        </p:grpSpPr>
        <p:cxnSp>
          <p:nvCxnSpPr>
            <p:cNvPr id="566" name="Google Shape;566;p72"/>
            <p:cNvCxnSpPr/>
            <p:nvPr/>
          </p:nvCxnSpPr>
          <p:spPr>
            <a:xfrm>
              <a:off x="874977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567" name="Google Shape;567;p72"/>
            <p:cNvCxnSpPr/>
            <p:nvPr/>
          </p:nvCxnSpPr>
          <p:spPr>
            <a:xfrm>
              <a:off x="675991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568" name="Google Shape;568;p72"/>
            <p:cNvCxnSpPr/>
            <p:nvPr/>
          </p:nvCxnSpPr>
          <p:spPr>
            <a:xfrm>
              <a:off x="4775248"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569" name="Google Shape;569;p72"/>
            <p:cNvCxnSpPr/>
            <p:nvPr/>
          </p:nvCxnSpPr>
          <p:spPr>
            <a:xfrm>
              <a:off x="278539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grpSp>
      <p:pic>
        <p:nvPicPr>
          <p:cNvPr id="570" name="Google Shape;570;p72"/>
          <p:cNvPicPr preferRelativeResize="0"/>
          <p:nvPr/>
        </p:nvPicPr>
        <p:blipFill rotWithShape="1">
          <a:blip r:embed="rId7">
            <a:alphaModFix/>
          </a:blip>
          <a:srcRect b="26600"/>
          <a:stretch/>
        </p:blipFill>
        <p:spPr>
          <a:xfrm>
            <a:off x="1099645" y="491002"/>
            <a:ext cx="3352144" cy="37361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Enviromental Title Slide 1">
  <p:cSld name="Enviromental Title Slide 1">
    <p:bg>
      <p:bgPr>
        <a:solidFill>
          <a:schemeClr val="lt1"/>
        </a:solidFill>
        <a:effectLst/>
      </p:bgPr>
    </p:bg>
    <p:spTree>
      <p:nvGrpSpPr>
        <p:cNvPr id="1" name="Shape 571"/>
        <p:cNvGrpSpPr/>
        <p:nvPr/>
      </p:nvGrpSpPr>
      <p:grpSpPr>
        <a:xfrm>
          <a:off x="0" y="0"/>
          <a:ext cx="0" cy="0"/>
          <a:chOff x="0" y="0"/>
          <a:chExt cx="0" cy="0"/>
        </a:xfrm>
      </p:grpSpPr>
      <p:pic>
        <p:nvPicPr>
          <p:cNvPr id="572" name="Google Shape;572;p73" descr="A green and yellow tree tops&#10;&#10;Description automatically generated with medium confidence"/>
          <p:cNvPicPr preferRelativeResize="0"/>
          <p:nvPr/>
        </p:nvPicPr>
        <p:blipFill rotWithShape="1">
          <a:blip r:embed="rId2">
            <a:alphaModFix/>
          </a:blip>
          <a:srcRect/>
          <a:stretch/>
        </p:blipFill>
        <p:spPr>
          <a:xfrm flipH="1">
            <a:off x="-10" y="0"/>
            <a:ext cx="9144002" cy="4327899"/>
          </a:xfrm>
          <a:prstGeom prst="rect">
            <a:avLst/>
          </a:prstGeom>
          <a:noFill/>
          <a:ln>
            <a:noFill/>
          </a:ln>
        </p:spPr>
      </p:pic>
      <p:sp>
        <p:nvSpPr>
          <p:cNvPr id="573" name="Google Shape;573;p73"/>
          <p:cNvSpPr/>
          <p:nvPr/>
        </p:nvSpPr>
        <p:spPr>
          <a:xfrm>
            <a:off x="0" y="783706"/>
            <a:ext cx="9144000" cy="3544200"/>
          </a:xfrm>
          <a:prstGeom prst="rect">
            <a:avLst/>
          </a:prstGeom>
          <a:solidFill>
            <a:srgbClr val="121830">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Arial"/>
              <a:ea typeface="Arial"/>
              <a:cs typeface="Arial"/>
              <a:sym typeface="Arial"/>
            </a:endParaRPr>
          </a:p>
        </p:txBody>
      </p:sp>
      <p:sp>
        <p:nvSpPr>
          <p:cNvPr id="574" name="Google Shape;574;p73"/>
          <p:cNvSpPr txBox="1">
            <a:spLocks noGrp="1"/>
          </p:cNvSpPr>
          <p:nvPr>
            <p:ph type="subTitle" idx="1"/>
          </p:nvPr>
        </p:nvSpPr>
        <p:spPr>
          <a:xfrm>
            <a:off x="1099643" y="3023116"/>
            <a:ext cx="6901500" cy="563700"/>
          </a:xfrm>
          <a:prstGeom prst="rect">
            <a:avLst/>
          </a:prstGeom>
          <a:noFill/>
          <a:ln>
            <a:noFill/>
          </a:ln>
        </p:spPr>
        <p:txBody>
          <a:bodyPr spcFirstLastPara="1" wrap="square" lIns="0" tIns="34275" rIns="0" bIns="34275" anchor="t" anchorCtr="0">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75" name="Google Shape;575;p73"/>
          <p:cNvSpPr txBox="1">
            <a:spLocks noGrp="1"/>
          </p:cNvSpPr>
          <p:nvPr>
            <p:ph type="title"/>
          </p:nvPr>
        </p:nvSpPr>
        <p:spPr>
          <a:xfrm>
            <a:off x="1099643" y="1443258"/>
            <a:ext cx="6901500" cy="1485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576" name="Google Shape;576;p73"/>
          <p:cNvPicPr preferRelativeResize="0"/>
          <p:nvPr/>
        </p:nvPicPr>
        <p:blipFill rotWithShape="1">
          <a:blip r:embed="rId3">
            <a:alphaModFix/>
          </a:blip>
          <a:srcRect b="26600"/>
          <a:stretch/>
        </p:blipFill>
        <p:spPr>
          <a:xfrm>
            <a:off x="1099645" y="491002"/>
            <a:ext cx="3352144" cy="373610"/>
          </a:xfrm>
          <a:prstGeom prst="rect">
            <a:avLst/>
          </a:prstGeom>
          <a:noFill/>
          <a:ln>
            <a:noFill/>
          </a:ln>
        </p:spPr>
      </p:pic>
      <p:pic>
        <p:nvPicPr>
          <p:cNvPr id="577" name="Google Shape;577;p73" descr="A black screen with blue lines&#10;&#10;Description automatically generated"/>
          <p:cNvPicPr preferRelativeResize="0"/>
          <p:nvPr/>
        </p:nvPicPr>
        <p:blipFill rotWithShape="1">
          <a:blip r:embed="rId4">
            <a:alphaModFix/>
          </a:blip>
          <a:srcRect/>
          <a:stretch/>
        </p:blipFill>
        <p:spPr>
          <a:xfrm>
            <a:off x="1028699" y="4592590"/>
            <a:ext cx="826825" cy="476020"/>
          </a:xfrm>
          <a:prstGeom prst="rect">
            <a:avLst/>
          </a:prstGeom>
          <a:noFill/>
          <a:ln>
            <a:noFill/>
          </a:ln>
        </p:spPr>
      </p:pic>
      <p:sp>
        <p:nvSpPr>
          <p:cNvPr id="578" name="Google Shape;578;p73"/>
          <p:cNvSpPr>
            <a:spLocks noGrp="1"/>
          </p:cNvSpPr>
          <p:nvPr>
            <p:ph type="pic" idx="2"/>
          </p:nvPr>
        </p:nvSpPr>
        <p:spPr>
          <a:xfrm>
            <a:off x="5287882" y="4661490"/>
            <a:ext cx="945600" cy="285000"/>
          </a:xfrm>
          <a:prstGeom prst="rect">
            <a:avLst/>
          </a:prstGeom>
          <a:solidFill>
            <a:schemeClr val="lt2"/>
          </a:solidFill>
          <a:ln>
            <a:noFill/>
          </a:ln>
        </p:spPr>
      </p:sp>
      <p:sp>
        <p:nvSpPr>
          <p:cNvPr id="579" name="Google Shape;579;p73"/>
          <p:cNvSpPr txBox="1"/>
          <p:nvPr/>
        </p:nvSpPr>
        <p:spPr>
          <a:xfrm>
            <a:off x="1099643" y="4421051"/>
            <a:ext cx="4560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Funded by</a:t>
            </a:r>
            <a:endParaRPr sz="1100"/>
          </a:p>
        </p:txBody>
      </p:sp>
      <p:sp>
        <p:nvSpPr>
          <p:cNvPr id="580" name="Google Shape;580;p73"/>
          <p:cNvSpPr txBox="1"/>
          <p:nvPr/>
        </p:nvSpPr>
        <p:spPr>
          <a:xfrm>
            <a:off x="1928378" y="4421050"/>
            <a:ext cx="6879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581" name="Google Shape;581;p73"/>
          <p:cNvSpPr txBox="1"/>
          <p:nvPr/>
        </p:nvSpPr>
        <p:spPr>
          <a:xfrm>
            <a:off x="5285903" y="4442549"/>
            <a:ext cx="6891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id="582" name="Google Shape;582;p73" descr="A blue and purple text on a black background&#10;&#10;Description automatically generated"/>
          <p:cNvPicPr preferRelativeResize="0"/>
          <p:nvPr/>
        </p:nvPicPr>
        <p:blipFill rotWithShape="1">
          <a:blip r:embed="rId5">
            <a:alphaModFix/>
          </a:blip>
          <a:srcRect/>
          <a:stretch/>
        </p:blipFill>
        <p:spPr>
          <a:xfrm>
            <a:off x="2010810" y="4607234"/>
            <a:ext cx="826825" cy="334510"/>
          </a:xfrm>
          <a:prstGeom prst="rect">
            <a:avLst/>
          </a:prstGeom>
          <a:noFill/>
          <a:ln>
            <a:noFill/>
          </a:ln>
        </p:spPr>
      </p:pic>
      <p:pic>
        <p:nvPicPr>
          <p:cNvPr id="583" name="Google Shape;583;p73" descr="A logo for stem learning&#10;&#10;Description automatically generated"/>
          <p:cNvPicPr preferRelativeResize="0"/>
          <p:nvPr/>
        </p:nvPicPr>
        <p:blipFill rotWithShape="1">
          <a:blip r:embed="rId6">
            <a:alphaModFix/>
          </a:blip>
          <a:srcRect/>
          <a:stretch/>
        </p:blipFill>
        <p:spPr>
          <a:xfrm>
            <a:off x="3104372" y="4545501"/>
            <a:ext cx="826826" cy="446455"/>
          </a:xfrm>
          <a:prstGeom prst="rect">
            <a:avLst/>
          </a:prstGeom>
          <a:noFill/>
          <a:ln>
            <a:noFill/>
          </a:ln>
        </p:spPr>
      </p:pic>
      <p:pic>
        <p:nvPicPr>
          <p:cNvPr id="584" name="Google Shape;584;p73" descr="A black background with white text&#10;&#10;Description automatically generated"/>
          <p:cNvPicPr preferRelativeResize="0"/>
          <p:nvPr/>
        </p:nvPicPr>
        <p:blipFill rotWithShape="1">
          <a:blip r:embed="rId7">
            <a:alphaModFix/>
          </a:blip>
          <a:srcRect/>
          <a:stretch/>
        </p:blipFill>
        <p:spPr>
          <a:xfrm>
            <a:off x="4232738" y="4692889"/>
            <a:ext cx="777697" cy="252669"/>
          </a:xfrm>
          <a:prstGeom prst="rect">
            <a:avLst/>
          </a:prstGeom>
          <a:noFill/>
          <a:ln>
            <a:noFill/>
          </a:ln>
        </p:spPr>
      </p:pic>
      <p:grpSp>
        <p:nvGrpSpPr>
          <p:cNvPr id="585" name="Google Shape;585;p73"/>
          <p:cNvGrpSpPr/>
          <p:nvPr/>
        </p:nvGrpSpPr>
        <p:grpSpPr>
          <a:xfrm>
            <a:off x="1855578" y="4638747"/>
            <a:ext cx="3313810" cy="285157"/>
            <a:chOff x="2785391" y="5955000"/>
            <a:chExt cx="5964380" cy="591000"/>
          </a:xfrm>
        </p:grpSpPr>
        <p:cxnSp>
          <p:nvCxnSpPr>
            <p:cNvPr id="586" name="Google Shape;586;p73"/>
            <p:cNvCxnSpPr/>
            <p:nvPr/>
          </p:nvCxnSpPr>
          <p:spPr>
            <a:xfrm>
              <a:off x="874977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587" name="Google Shape;587;p73"/>
            <p:cNvCxnSpPr/>
            <p:nvPr/>
          </p:nvCxnSpPr>
          <p:spPr>
            <a:xfrm>
              <a:off x="675991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588" name="Google Shape;588;p73"/>
            <p:cNvCxnSpPr/>
            <p:nvPr/>
          </p:nvCxnSpPr>
          <p:spPr>
            <a:xfrm>
              <a:off x="4775248"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589" name="Google Shape;589;p73"/>
            <p:cNvCxnSpPr/>
            <p:nvPr/>
          </p:nvCxnSpPr>
          <p:spPr>
            <a:xfrm>
              <a:off x="278539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Enviromental Title Slide 2">
  <p:cSld name="Enviromental Title Slide 2">
    <p:bg>
      <p:bgPr>
        <a:solidFill>
          <a:schemeClr val="lt1"/>
        </a:solidFill>
        <a:effectLst/>
      </p:bgPr>
    </p:bg>
    <p:spTree>
      <p:nvGrpSpPr>
        <p:cNvPr id="1" name="Shape 590"/>
        <p:cNvGrpSpPr/>
        <p:nvPr/>
      </p:nvGrpSpPr>
      <p:grpSpPr>
        <a:xfrm>
          <a:off x="0" y="0"/>
          <a:ext cx="0" cy="0"/>
          <a:chOff x="0" y="0"/>
          <a:chExt cx="0" cy="0"/>
        </a:xfrm>
      </p:grpSpPr>
      <p:pic>
        <p:nvPicPr>
          <p:cNvPr id="591" name="Google Shape;591;p74"/>
          <p:cNvPicPr preferRelativeResize="0"/>
          <p:nvPr/>
        </p:nvPicPr>
        <p:blipFill rotWithShape="1">
          <a:blip r:embed="rId2">
            <a:alphaModFix/>
          </a:blip>
          <a:srcRect/>
          <a:stretch/>
        </p:blipFill>
        <p:spPr>
          <a:xfrm flipH="1">
            <a:off x="-4" y="0"/>
            <a:ext cx="9144001" cy="4327899"/>
          </a:xfrm>
          <a:prstGeom prst="rect">
            <a:avLst/>
          </a:prstGeom>
          <a:noFill/>
          <a:ln>
            <a:noFill/>
          </a:ln>
        </p:spPr>
      </p:pic>
      <p:sp>
        <p:nvSpPr>
          <p:cNvPr id="592" name="Google Shape;592;p74"/>
          <p:cNvSpPr/>
          <p:nvPr/>
        </p:nvSpPr>
        <p:spPr>
          <a:xfrm>
            <a:off x="0" y="783706"/>
            <a:ext cx="9144000" cy="3544200"/>
          </a:xfrm>
          <a:prstGeom prst="rect">
            <a:avLst/>
          </a:prstGeom>
          <a:solidFill>
            <a:srgbClr val="121830">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Arial"/>
              <a:ea typeface="Arial"/>
              <a:cs typeface="Arial"/>
              <a:sym typeface="Arial"/>
            </a:endParaRPr>
          </a:p>
        </p:txBody>
      </p:sp>
      <p:sp>
        <p:nvSpPr>
          <p:cNvPr id="593" name="Google Shape;593;p74"/>
          <p:cNvSpPr txBox="1">
            <a:spLocks noGrp="1"/>
          </p:cNvSpPr>
          <p:nvPr>
            <p:ph type="subTitle" idx="1"/>
          </p:nvPr>
        </p:nvSpPr>
        <p:spPr>
          <a:xfrm>
            <a:off x="1099643" y="3023116"/>
            <a:ext cx="6901500" cy="563700"/>
          </a:xfrm>
          <a:prstGeom prst="rect">
            <a:avLst/>
          </a:prstGeom>
          <a:noFill/>
          <a:ln>
            <a:noFill/>
          </a:ln>
        </p:spPr>
        <p:txBody>
          <a:bodyPr spcFirstLastPara="1" wrap="square" lIns="0" tIns="34275" rIns="0" bIns="34275" anchor="t" anchorCtr="0">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594" name="Google Shape;594;p74"/>
          <p:cNvPicPr preferRelativeResize="0"/>
          <p:nvPr/>
        </p:nvPicPr>
        <p:blipFill rotWithShape="1">
          <a:blip r:embed="rId3">
            <a:alphaModFix/>
          </a:blip>
          <a:srcRect b="26600"/>
          <a:stretch/>
        </p:blipFill>
        <p:spPr>
          <a:xfrm>
            <a:off x="1099645" y="491002"/>
            <a:ext cx="3352144" cy="373610"/>
          </a:xfrm>
          <a:prstGeom prst="rect">
            <a:avLst/>
          </a:prstGeom>
          <a:noFill/>
          <a:ln>
            <a:noFill/>
          </a:ln>
        </p:spPr>
      </p:pic>
      <p:sp>
        <p:nvSpPr>
          <p:cNvPr id="595" name="Google Shape;595;p74"/>
          <p:cNvSpPr txBox="1">
            <a:spLocks noGrp="1"/>
          </p:cNvSpPr>
          <p:nvPr>
            <p:ph type="title"/>
          </p:nvPr>
        </p:nvSpPr>
        <p:spPr>
          <a:xfrm>
            <a:off x="1099643" y="1443258"/>
            <a:ext cx="6901500" cy="1485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596" name="Google Shape;596;p74" descr="A black screen with blue lines&#10;&#10;Description automatically generated"/>
          <p:cNvPicPr preferRelativeResize="0"/>
          <p:nvPr/>
        </p:nvPicPr>
        <p:blipFill rotWithShape="1">
          <a:blip r:embed="rId4">
            <a:alphaModFix/>
          </a:blip>
          <a:srcRect/>
          <a:stretch/>
        </p:blipFill>
        <p:spPr>
          <a:xfrm>
            <a:off x="1028699" y="4592590"/>
            <a:ext cx="826825" cy="476020"/>
          </a:xfrm>
          <a:prstGeom prst="rect">
            <a:avLst/>
          </a:prstGeom>
          <a:noFill/>
          <a:ln>
            <a:noFill/>
          </a:ln>
        </p:spPr>
      </p:pic>
      <p:pic>
        <p:nvPicPr>
          <p:cNvPr id="597" name="Google Shape;597;p74" descr="A black screen with blue lines&#10;&#10;Description automatically generated"/>
          <p:cNvPicPr preferRelativeResize="0"/>
          <p:nvPr/>
        </p:nvPicPr>
        <p:blipFill rotWithShape="1">
          <a:blip r:embed="rId4">
            <a:alphaModFix/>
          </a:blip>
          <a:srcRect/>
          <a:stretch/>
        </p:blipFill>
        <p:spPr>
          <a:xfrm>
            <a:off x="1028699" y="4592590"/>
            <a:ext cx="826825" cy="476020"/>
          </a:xfrm>
          <a:prstGeom prst="rect">
            <a:avLst/>
          </a:prstGeom>
          <a:noFill/>
          <a:ln>
            <a:noFill/>
          </a:ln>
        </p:spPr>
      </p:pic>
      <p:sp>
        <p:nvSpPr>
          <p:cNvPr id="598" name="Google Shape;598;p74"/>
          <p:cNvSpPr>
            <a:spLocks noGrp="1"/>
          </p:cNvSpPr>
          <p:nvPr>
            <p:ph type="pic" idx="2"/>
          </p:nvPr>
        </p:nvSpPr>
        <p:spPr>
          <a:xfrm>
            <a:off x="5287882" y="4661490"/>
            <a:ext cx="945600" cy="285000"/>
          </a:xfrm>
          <a:prstGeom prst="rect">
            <a:avLst/>
          </a:prstGeom>
          <a:solidFill>
            <a:schemeClr val="lt2"/>
          </a:solidFill>
          <a:ln>
            <a:noFill/>
          </a:ln>
        </p:spPr>
      </p:sp>
      <p:sp>
        <p:nvSpPr>
          <p:cNvPr id="599" name="Google Shape;599;p74"/>
          <p:cNvSpPr txBox="1"/>
          <p:nvPr/>
        </p:nvSpPr>
        <p:spPr>
          <a:xfrm>
            <a:off x="1099643" y="4421051"/>
            <a:ext cx="4560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Funded by</a:t>
            </a:r>
            <a:endParaRPr sz="1100"/>
          </a:p>
        </p:txBody>
      </p:sp>
      <p:sp>
        <p:nvSpPr>
          <p:cNvPr id="600" name="Google Shape;600;p74"/>
          <p:cNvSpPr txBox="1"/>
          <p:nvPr/>
        </p:nvSpPr>
        <p:spPr>
          <a:xfrm>
            <a:off x="1928378" y="4421050"/>
            <a:ext cx="6879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601" name="Google Shape;601;p74"/>
          <p:cNvSpPr txBox="1"/>
          <p:nvPr/>
        </p:nvSpPr>
        <p:spPr>
          <a:xfrm>
            <a:off x="5285903" y="4442549"/>
            <a:ext cx="6891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id="602" name="Google Shape;602;p74" descr="A blue and purple text on a black background&#10;&#10;Description automatically generated"/>
          <p:cNvPicPr preferRelativeResize="0"/>
          <p:nvPr/>
        </p:nvPicPr>
        <p:blipFill rotWithShape="1">
          <a:blip r:embed="rId5">
            <a:alphaModFix/>
          </a:blip>
          <a:srcRect/>
          <a:stretch/>
        </p:blipFill>
        <p:spPr>
          <a:xfrm>
            <a:off x="2010810" y="4607234"/>
            <a:ext cx="826825" cy="334510"/>
          </a:xfrm>
          <a:prstGeom prst="rect">
            <a:avLst/>
          </a:prstGeom>
          <a:noFill/>
          <a:ln>
            <a:noFill/>
          </a:ln>
        </p:spPr>
      </p:pic>
      <p:pic>
        <p:nvPicPr>
          <p:cNvPr id="603" name="Google Shape;603;p74" descr="A logo for stem learning&#10;&#10;Description automatically generated"/>
          <p:cNvPicPr preferRelativeResize="0"/>
          <p:nvPr/>
        </p:nvPicPr>
        <p:blipFill rotWithShape="1">
          <a:blip r:embed="rId6">
            <a:alphaModFix/>
          </a:blip>
          <a:srcRect/>
          <a:stretch/>
        </p:blipFill>
        <p:spPr>
          <a:xfrm>
            <a:off x="3104372" y="4545501"/>
            <a:ext cx="826826" cy="446455"/>
          </a:xfrm>
          <a:prstGeom prst="rect">
            <a:avLst/>
          </a:prstGeom>
          <a:noFill/>
          <a:ln>
            <a:noFill/>
          </a:ln>
        </p:spPr>
      </p:pic>
      <p:pic>
        <p:nvPicPr>
          <p:cNvPr id="604" name="Google Shape;604;p74" descr="A black background with white text&#10;&#10;Description automatically generated"/>
          <p:cNvPicPr preferRelativeResize="0"/>
          <p:nvPr/>
        </p:nvPicPr>
        <p:blipFill rotWithShape="1">
          <a:blip r:embed="rId7">
            <a:alphaModFix/>
          </a:blip>
          <a:srcRect/>
          <a:stretch/>
        </p:blipFill>
        <p:spPr>
          <a:xfrm>
            <a:off x="4232738" y="4692889"/>
            <a:ext cx="777697" cy="252669"/>
          </a:xfrm>
          <a:prstGeom prst="rect">
            <a:avLst/>
          </a:prstGeom>
          <a:noFill/>
          <a:ln>
            <a:noFill/>
          </a:ln>
        </p:spPr>
      </p:pic>
      <p:grpSp>
        <p:nvGrpSpPr>
          <p:cNvPr id="605" name="Google Shape;605;p74"/>
          <p:cNvGrpSpPr/>
          <p:nvPr/>
        </p:nvGrpSpPr>
        <p:grpSpPr>
          <a:xfrm>
            <a:off x="1855578" y="4638747"/>
            <a:ext cx="3313810" cy="285157"/>
            <a:chOff x="2785391" y="5955000"/>
            <a:chExt cx="5964380" cy="591000"/>
          </a:xfrm>
        </p:grpSpPr>
        <p:cxnSp>
          <p:nvCxnSpPr>
            <p:cNvPr id="606" name="Google Shape;606;p74"/>
            <p:cNvCxnSpPr/>
            <p:nvPr/>
          </p:nvCxnSpPr>
          <p:spPr>
            <a:xfrm>
              <a:off x="874977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607" name="Google Shape;607;p74"/>
            <p:cNvCxnSpPr/>
            <p:nvPr/>
          </p:nvCxnSpPr>
          <p:spPr>
            <a:xfrm>
              <a:off x="675991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608" name="Google Shape;608;p74"/>
            <p:cNvCxnSpPr/>
            <p:nvPr/>
          </p:nvCxnSpPr>
          <p:spPr>
            <a:xfrm>
              <a:off x="4775248"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609" name="Google Shape;609;p74"/>
            <p:cNvCxnSpPr/>
            <p:nvPr/>
          </p:nvCxnSpPr>
          <p:spPr>
            <a:xfrm>
              <a:off x="278539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Educational Title Slide 1">
  <p:cSld name="Educational Title Slide 1">
    <p:bg>
      <p:bgPr>
        <a:solidFill>
          <a:schemeClr val="lt1"/>
        </a:solidFill>
        <a:effectLst/>
      </p:bgPr>
    </p:bg>
    <p:spTree>
      <p:nvGrpSpPr>
        <p:cNvPr id="1" name="Shape 610"/>
        <p:cNvGrpSpPr/>
        <p:nvPr/>
      </p:nvGrpSpPr>
      <p:grpSpPr>
        <a:xfrm>
          <a:off x="0" y="0"/>
          <a:ext cx="0" cy="0"/>
          <a:chOff x="0" y="0"/>
          <a:chExt cx="0" cy="0"/>
        </a:xfrm>
      </p:grpSpPr>
      <p:pic>
        <p:nvPicPr>
          <p:cNvPr id="611" name="Google Shape;611;p75"/>
          <p:cNvPicPr preferRelativeResize="0"/>
          <p:nvPr/>
        </p:nvPicPr>
        <p:blipFill rotWithShape="1">
          <a:blip r:embed="rId2">
            <a:alphaModFix/>
          </a:blip>
          <a:srcRect b="-654"/>
          <a:stretch/>
        </p:blipFill>
        <p:spPr>
          <a:xfrm>
            <a:off x="4572000" y="0"/>
            <a:ext cx="4571996" cy="4350250"/>
          </a:xfrm>
          <a:prstGeom prst="rect">
            <a:avLst/>
          </a:prstGeom>
          <a:noFill/>
          <a:ln>
            <a:noFill/>
          </a:ln>
        </p:spPr>
      </p:pic>
      <p:sp>
        <p:nvSpPr>
          <p:cNvPr id="612" name="Google Shape;612;p75"/>
          <p:cNvSpPr/>
          <p:nvPr/>
        </p:nvSpPr>
        <p:spPr>
          <a:xfrm>
            <a:off x="0" y="0"/>
            <a:ext cx="4572000" cy="4314300"/>
          </a:xfrm>
          <a:prstGeom prst="rect">
            <a:avLst/>
          </a:prstGeom>
          <a:solidFill>
            <a:srgbClr val="C6DCF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Arial"/>
              <a:ea typeface="Arial"/>
              <a:cs typeface="Arial"/>
              <a:sym typeface="Arial"/>
            </a:endParaRPr>
          </a:p>
        </p:txBody>
      </p:sp>
      <p:sp>
        <p:nvSpPr>
          <p:cNvPr id="613" name="Google Shape;613;p75"/>
          <p:cNvSpPr txBox="1">
            <a:spLocks noGrp="1"/>
          </p:cNvSpPr>
          <p:nvPr>
            <p:ph type="subTitle" idx="1"/>
          </p:nvPr>
        </p:nvSpPr>
        <p:spPr>
          <a:xfrm>
            <a:off x="585292" y="3023116"/>
            <a:ext cx="3533400" cy="563700"/>
          </a:xfrm>
          <a:prstGeom prst="rect">
            <a:avLst/>
          </a:prstGeom>
          <a:noFill/>
          <a:ln>
            <a:noFill/>
          </a:ln>
        </p:spPr>
        <p:txBody>
          <a:bodyPr spcFirstLastPara="1" wrap="square" lIns="0" tIns="34275" rIns="0" bIns="34275" anchor="t" anchorCtr="0">
            <a:normAutofit/>
          </a:bodyPr>
          <a:lstStyle>
            <a:lvl1pPr lvl="0" algn="l">
              <a:lnSpc>
                <a:spcPct val="120000"/>
              </a:lnSpc>
              <a:spcBef>
                <a:spcPts val="800"/>
              </a:spcBef>
              <a:spcAft>
                <a:spcPts val="0"/>
              </a:spcAft>
              <a:buClr>
                <a:srgbClr val="121830"/>
              </a:buClr>
              <a:buSzPts val="1500"/>
              <a:buNone/>
              <a:defRPr sz="1500">
                <a:solidFill>
                  <a:srgbClr val="121830"/>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14" name="Google Shape;614;p75"/>
          <p:cNvSpPr txBox="1">
            <a:spLocks noGrp="1"/>
          </p:cNvSpPr>
          <p:nvPr>
            <p:ph type="title"/>
          </p:nvPr>
        </p:nvSpPr>
        <p:spPr>
          <a:xfrm>
            <a:off x="585292" y="1443258"/>
            <a:ext cx="3533400" cy="1485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121830"/>
              </a:buClr>
              <a:buSzPts val="3300"/>
              <a:buFont typeface="Arial"/>
              <a:buNone/>
              <a:defRPr>
                <a:solidFill>
                  <a:srgbClr val="12183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615" name="Google Shape;615;p75" descr="A blue and black rectangular object&#10;&#10;Description automatically generated with medium confidence"/>
          <p:cNvPicPr preferRelativeResize="0"/>
          <p:nvPr/>
        </p:nvPicPr>
        <p:blipFill rotWithShape="1">
          <a:blip r:embed="rId3">
            <a:alphaModFix/>
          </a:blip>
          <a:srcRect/>
          <a:stretch/>
        </p:blipFill>
        <p:spPr>
          <a:xfrm>
            <a:off x="585292" y="491002"/>
            <a:ext cx="3399113" cy="390704"/>
          </a:xfrm>
          <a:prstGeom prst="rect">
            <a:avLst/>
          </a:prstGeom>
          <a:noFill/>
          <a:ln>
            <a:noFill/>
          </a:ln>
        </p:spPr>
      </p:pic>
      <p:pic>
        <p:nvPicPr>
          <p:cNvPr id="616" name="Google Shape;616;p75" descr="A black screen with blue lines&#10;&#10;Description automatically generated"/>
          <p:cNvPicPr preferRelativeResize="0"/>
          <p:nvPr/>
        </p:nvPicPr>
        <p:blipFill rotWithShape="1">
          <a:blip r:embed="rId4">
            <a:alphaModFix/>
          </a:blip>
          <a:srcRect/>
          <a:stretch/>
        </p:blipFill>
        <p:spPr>
          <a:xfrm>
            <a:off x="469900" y="4592590"/>
            <a:ext cx="826825" cy="476020"/>
          </a:xfrm>
          <a:prstGeom prst="rect">
            <a:avLst/>
          </a:prstGeom>
          <a:noFill/>
          <a:ln>
            <a:noFill/>
          </a:ln>
        </p:spPr>
      </p:pic>
      <p:sp>
        <p:nvSpPr>
          <p:cNvPr id="617" name="Google Shape;617;p75"/>
          <p:cNvSpPr>
            <a:spLocks noGrp="1"/>
          </p:cNvSpPr>
          <p:nvPr>
            <p:ph type="pic" idx="2"/>
          </p:nvPr>
        </p:nvSpPr>
        <p:spPr>
          <a:xfrm>
            <a:off x="4729082" y="4661490"/>
            <a:ext cx="945600" cy="285000"/>
          </a:xfrm>
          <a:prstGeom prst="rect">
            <a:avLst/>
          </a:prstGeom>
          <a:solidFill>
            <a:schemeClr val="lt2"/>
          </a:solidFill>
          <a:ln>
            <a:noFill/>
          </a:ln>
        </p:spPr>
      </p:sp>
      <p:sp>
        <p:nvSpPr>
          <p:cNvPr id="618" name="Google Shape;618;p75"/>
          <p:cNvSpPr txBox="1"/>
          <p:nvPr/>
        </p:nvSpPr>
        <p:spPr>
          <a:xfrm>
            <a:off x="540843" y="4421051"/>
            <a:ext cx="4560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Funded by</a:t>
            </a:r>
            <a:endParaRPr sz="1100"/>
          </a:p>
        </p:txBody>
      </p:sp>
      <p:sp>
        <p:nvSpPr>
          <p:cNvPr id="619" name="Google Shape;619;p75"/>
          <p:cNvSpPr txBox="1"/>
          <p:nvPr/>
        </p:nvSpPr>
        <p:spPr>
          <a:xfrm>
            <a:off x="1369578" y="4421050"/>
            <a:ext cx="6879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620" name="Google Shape;620;p75"/>
          <p:cNvSpPr txBox="1"/>
          <p:nvPr/>
        </p:nvSpPr>
        <p:spPr>
          <a:xfrm>
            <a:off x="4727103" y="4442549"/>
            <a:ext cx="6891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id="621" name="Google Shape;621;p75" descr="A blue and purple text on a black background&#10;&#10;Description automatically generated"/>
          <p:cNvPicPr preferRelativeResize="0"/>
          <p:nvPr/>
        </p:nvPicPr>
        <p:blipFill rotWithShape="1">
          <a:blip r:embed="rId5">
            <a:alphaModFix/>
          </a:blip>
          <a:srcRect/>
          <a:stretch/>
        </p:blipFill>
        <p:spPr>
          <a:xfrm>
            <a:off x="1452010" y="4607234"/>
            <a:ext cx="826825" cy="334510"/>
          </a:xfrm>
          <a:prstGeom prst="rect">
            <a:avLst/>
          </a:prstGeom>
          <a:noFill/>
          <a:ln>
            <a:noFill/>
          </a:ln>
        </p:spPr>
      </p:pic>
      <p:pic>
        <p:nvPicPr>
          <p:cNvPr id="622" name="Google Shape;622;p75" descr="A logo for stem learning&#10;&#10;Description automatically generated"/>
          <p:cNvPicPr preferRelativeResize="0"/>
          <p:nvPr/>
        </p:nvPicPr>
        <p:blipFill rotWithShape="1">
          <a:blip r:embed="rId6">
            <a:alphaModFix/>
          </a:blip>
          <a:srcRect/>
          <a:stretch/>
        </p:blipFill>
        <p:spPr>
          <a:xfrm>
            <a:off x="2545573" y="4545501"/>
            <a:ext cx="826826" cy="446455"/>
          </a:xfrm>
          <a:prstGeom prst="rect">
            <a:avLst/>
          </a:prstGeom>
          <a:noFill/>
          <a:ln>
            <a:noFill/>
          </a:ln>
        </p:spPr>
      </p:pic>
      <p:pic>
        <p:nvPicPr>
          <p:cNvPr id="623" name="Google Shape;623;p75" descr="A black background with white text&#10;&#10;Description automatically generated"/>
          <p:cNvPicPr preferRelativeResize="0"/>
          <p:nvPr/>
        </p:nvPicPr>
        <p:blipFill rotWithShape="1">
          <a:blip r:embed="rId7">
            <a:alphaModFix/>
          </a:blip>
          <a:srcRect/>
          <a:stretch/>
        </p:blipFill>
        <p:spPr>
          <a:xfrm>
            <a:off x="3673939" y="4692889"/>
            <a:ext cx="777697" cy="252669"/>
          </a:xfrm>
          <a:prstGeom prst="rect">
            <a:avLst/>
          </a:prstGeom>
          <a:noFill/>
          <a:ln>
            <a:noFill/>
          </a:ln>
        </p:spPr>
      </p:pic>
      <p:grpSp>
        <p:nvGrpSpPr>
          <p:cNvPr id="624" name="Google Shape;624;p75"/>
          <p:cNvGrpSpPr/>
          <p:nvPr/>
        </p:nvGrpSpPr>
        <p:grpSpPr>
          <a:xfrm>
            <a:off x="1296779" y="4638747"/>
            <a:ext cx="3313810" cy="285157"/>
            <a:chOff x="2785391" y="5955000"/>
            <a:chExt cx="5964380" cy="591000"/>
          </a:xfrm>
        </p:grpSpPr>
        <p:cxnSp>
          <p:nvCxnSpPr>
            <p:cNvPr id="625" name="Google Shape;625;p75"/>
            <p:cNvCxnSpPr/>
            <p:nvPr/>
          </p:nvCxnSpPr>
          <p:spPr>
            <a:xfrm>
              <a:off x="874977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626" name="Google Shape;626;p75"/>
            <p:cNvCxnSpPr/>
            <p:nvPr/>
          </p:nvCxnSpPr>
          <p:spPr>
            <a:xfrm>
              <a:off x="675991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627" name="Google Shape;627;p75"/>
            <p:cNvCxnSpPr/>
            <p:nvPr/>
          </p:nvCxnSpPr>
          <p:spPr>
            <a:xfrm>
              <a:off x="4775248"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628" name="Google Shape;628;p75"/>
            <p:cNvCxnSpPr/>
            <p:nvPr/>
          </p:nvCxnSpPr>
          <p:spPr>
            <a:xfrm>
              <a:off x="278539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Educational Title Slide 2">
  <p:cSld name="Educational Title Slide 2">
    <p:bg>
      <p:bgPr>
        <a:solidFill>
          <a:schemeClr val="lt1"/>
        </a:solidFill>
        <a:effectLst/>
      </p:bgPr>
    </p:bg>
    <p:spTree>
      <p:nvGrpSpPr>
        <p:cNvPr id="1" name="Shape 629"/>
        <p:cNvGrpSpPr/>
        <p:nvPr/>
      </p:nvGrpSpPr>
      <p:grpSpPr>
        <a:xfrm>
          <a:off x="0" y="0"/>
          <a:ext cx="0" cy="0"/>
          <a:chOff x="0" y="0"/>
          <a:chExt cx="0" cy="0"/>
        </a:xfrm>
      </p:grpSpPr>
      <p:sp>
        <p:nvSpPr>
          <p:cNvPr id="630" name="Google Shape;630;p76"/>
          <p:cNvSpPr/>
          <p:nvPr/>
        </p:nvSpPr>
        <p:spPr>
          <a:xfrm>
            <a:off x="-1" y="0"/>
            <a:ext cx="5424900" cy="4314300"/>
          </a:xfrm>
          <a:prstGeom prst="rect">
            <a:avLst/>
          </a:prstGeom>
          <a:solidFill>
            <a:srgbClr val="C6DCF1">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Arial"/>
              <a:ea typeface="Arial"/>
              <a:cs typeface="Arial"/>
              <a:sym typeface="Arial"/>
            </a:endParaRPr>
          </a:p>
        </p:txBody>
      </p:sp>
      <p:pic>
        <p:nvPicPr>
          <p:cNvPr id="631" name="Google Shape;631;p76"/>
          <p:cNvPicPr preferRelativeResize="0"/>
          <p:nvPr/>
        </p:nvPicPr>
        <p:blipFill rotWithShape="1">
          <a:blip r:embed="rId2">
            <a:alphaModFix/>
          </a:blip>
          <a:srcRect/>
          <a:stretch/>
        </p:blipFill>
        <p:spPr>
          <a:xfrm>
            <a:off x="4572000" y="1"/>
            <a:ext cx="4571996" cy="4314104"/>
          </a:xfrm>
          <a:prstGeom prst="rect">
            <a:avLst/>
          </a:prstGeom>
          <a:noFill/>
          <a:ln>
            <a:noFill/>
          </a:ln>
        </p:spPr>
      </p:pic>
      <p:sp>
        <p:nvSpPr>
          <p:cNvPr id="632" name="Google Shape;632;p76"/>
          <p:cNvSpPr txBox="1">
            <a:spLocks noGrp="1"/>
          </p:cNvSpPr>
          <p:nvPr>
            <p:ph type="subTitle" idx="1"/>
          </p:nvPr>
        </p:nvSpPr>
        <p:spPr>
          <a:xfrm>
            <a:off x="585292" y="3023116"/>
            <a:ext cx="3533400" cy="563700"/>
          </a:xfrm>
          <a:prstGeom prst="rect">
            <a:avLst/>
          </a:prstGeom>
          <a:noFill/>
          <a:ln>
            <a:noFill/>
          </a:ln>
        </p:spPr>
        <p:txBody>
          <a:bodyPr spcFirstLastPara="1" wrap="square" lIns="0" tIns="34275" rIns="0" bIns="34275" anchor="t" anchorCtr="0">
            <a:normAutofit/>
          </a:bodyPr>
          <a:lstStyle>
            <a:lvl1pPr lvl="0" algn="l">
              <a:lnSpc>
                <a:spcPct val="120000"/>
              </a:lnSpc>
              <a:spcBef>
                <a:spcPts val="800"/>
              </a:spcBef>
              <a:spcAft>
                <a:spcPts val="0"/>
              </a:spcAft>
              <a:buClr>
                <a:srgbClr val="121830"/>
              </a:buClr>
              <a:buSzPts val="1500"/>
              <a:buNone/>
              <a:defRPr sz="1500">
                <a:solidFill>
                  <a:srgbClr val="121830"/>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33" name="Google Shape;633;p76"/>
          <p:cNvSpPr txBox="1">
            <a:spLocks noGrp="1"/>
          </p:cNvSpPr>
          <p:nvPr>
            <p:ph type="title"/>
          </p:nvPr>
        </p:nvSpPr>
        <p:spPr>
          <a:xfrm>
            <a:off x="585292" y="1443258"/>
            <a:ext cx="3533400" cy="1485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121830"/>
              </a:buClr>
              <a:buSzPts val="3300"/>
              <a:buFont typeface="Arial"/>
              <a:buNone/>
              <a:defRPr>
                <a:solidFill>
                  <a:srgbClr val="12183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634" name="Google Shape;634;p76" descr="A blue and black rectangular object&#10;&#10;Description automatically generated with medium confidence"/>
          <p:cNvPicPr preferRelativeResize="0"/>
          <p:nvPr/>
        </p:nvPicPr>
        <p:blipFill rotWithShape="1">
          <a:blip r:embed="rId3">
            <a:alphaModFix/>
          </a:blip>
          <a:srcRect/>
          <a:stretch/>
        </p:blipFill>
        <p:spPr>
          <a:xfrm>
            <a:off x="585292" y="491002"/>
            <a:ext cx="3399113" cy="390704"/>
          </a:xfrm>
          <a:prstGeom prst="rect">
            <a:avLst/>
          </a:prstGeom>
          <a:noFill/>
          <a:ln>
            <a:noFill/>
          </a:ln>
        </p:spPr>
      </p:pic>
      <p:pic>
        <p:nvPicPr>
          <p:cNvPr id="635" name="Google Shape;635;p76" descr="A black screen with blue lines&#10;&#10;Description automatically generated"/>
          <p:cNvPicPr preferRelativeResize="0"/>
          <p:nvPr/>
        </p:nvPicPr>
        <p:blipFill rotWithShape="1">
          <a:blip r:embed="rId4">
            <a:alphaModFix/>
          </a:blip>
          <a:srcRect/>
          <a:stretch/>
        </p:blipFill>
        <p:spPr>
          <a:xfrm>
            <a:off x="469900" y="4592590"/>
            <a:ext cx="826825" cy="476020"/>
          </a:xfrm>
          <a:prstGeom prst="rect">
            <a:avLst/>
          </a:prstGeom>
          <a:noFill/>
          <a:ln>
            <a:noFill/>
          </a:ln>
        </p:spPr>
      </p:pic>
      <p:sp>
        <p:nvSpPr>
          <p:cNvPr id="636" name="Google Shape;636;p76"/>
          <p:cNvSpPr>
            <a:spLocks noGrp="1"/>
          </p:cNvSpPr>
          <p:nvPr>
            <p:ph type="pic" idx="2"/>
          </p:nvPr>
        </p:nvSpPr>
        <p:spPr>
          <a:xfrm>
            <a:off x="4729082" y="4661490"/>
            <a:ext cx="945600" cy="285000"/>
          </a:xfrm>
          <a:prstGeom prst="rect">
            <a:avLst/>
          </a:prstGeom>
          <a:solidFill>
            <a:schemeClr val="lt2"/>
          </a:solidFill>
          <a:ln>
            <a:noFill/>
          </a:ln>
        </p:spPr>
      </p:sp>
      <p:sp>
        <p:nvSpPr>
          <p:cNvPr id="637" name="Google Shape;637;p76"/>
          <p:cNvSpPr txBox="1"/>
          <p:nvPr/>
        </p:nvSpPr>
        <p:spPr>
          <a:xfrm>
            <a:off x="540843" y="4421051"/>
            <a:ext cx="4560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Funded by</a:t>
            </a:r>
            <a:endParaRPr sz="1100"/>
          </a:p>
        </p:txBody>
      </p:sp>
      <p:sp>
        <p:nvSpPr>
          <p:cNvPr id="638" name="Google Shape;638;p76"/>
          <p:cNvSpPr txBox="1"/>
          <p:nvPr/>
        </p:nvSpPr>
        <p:spPr>
          <a:xfrm>
            <a:off x="1369578" y="4421050"/>
            <a:ext cx="6879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639" name="Google Shape;639;p76"/>
          <p:cNvSpPr txBox="1"/>
          <p:nvPr/>
        </p:nvSpPr>
        <p:spPr>
          <a:xfrm>
            <a:off x="4727103" y="4442549"/>
            <a:ext cx="689100" cy="146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id="640" name="Google Shape;640;p76" descr="A blue and purple text on a black background&#10;&#10;Description automatically generated"/>
          <p:cNvPicPr preferRelativeResize="0"/>
          <p:nvPr/>
        </p:nvPicPr>
        <p:blipFill rotWithShape="1">
          <a:blip r:embed="rId5">
            <a:alphaModFix/>
          </a:blip>
          <a:srcRect/>
          <a:stretch/>
        </p:blipFill>
        <p:spPr>
          <a:xfrm>
            <a:off x="1452010" y="4607234"/>
            <a:ext cx="826825" cy="334510"/>
          </a:xfrm>
          <a:prstGeom prst="rect">
            <a:avLst/>
          </a:prstGeom>
          <a:noFill/>
          <a:ln>
            <a:noFill/>
          </a:ln>
        </p:spPr>
      </p:pic>
      <p:pic>
        <p:nvPicPr>
          <p:cNvPr id="641" name="Google Shape;641;p76" descr="A logo for stem learning&#10;&#10;Description automatically generated"/>
          <p:cNvPicPr preferRelativeResize="0"/>
          <p:nvPr/>
        </p:nvPicPr>
        <p:blipFill rotWithShape="1">
          <a:blip r:embed="rId6">
            <a:alphaModFix/>
          </a:blip>
          <a:srcRect/>
          <a:stretch/>
        </p:blipFill>
        <p:spPr>
          <a:xfrm>
            <a:off x="2545573" y="4545501"/>
            <a:ext cx="826826" cy="446455"/>
          </a:xfrm>
          <a:prstGeom prst="rect">
            <a:avLst/>
          </a:prstGeom>
          <a:noFill/>
          <a:ln>
            <a:noFill/>
          </a:ln>
        </p:spPr>
      </p:pic>
      <p:pic>
        <p:nvPicPr>
          <p:cNvPr id="642" name="Google Shape;642;p76" descr="A black background with white text&#10;&#10;Description automatically generated"/>
          <p:cNvPicPr preferRelativeResize="0"/>
          <p:nvPr/>
        </p:nvPicPr>
        <p:blipFill rotWithShape="1">
          <a:blip r:embed="rId7">
            <a:alphaModFix/>
          </a:blip>
          <a:srcRect/>
          <a:stretch/>
        </p:blipFill>
        <p:spPr>
          <a:xfrm>
            <a:off x="3673939" y="4692889"/>
            <a:ext cx="777697" cy="252669"/>
          </a:xfrm>
          <a:prstGeom prst="rect">
            <a:avLst/>
          </a:prstGeom>
          <a:noFill/>
          <a:ln>
            <a:noFill/>
          </a:ln>
        </p:spPr>
      </p:pic>
      <p:grpSp>
        <p:nvGrpSpPr>
          <p:cNvPr id="643" name="Google Shape;643;p76"/>
          <p:cNvGrpSpPr/>
          <p:nvPr/>
        </p:nvGrpSpPr>
        <p:grpSpPr>
          <a:xfrm>
            <a:off x="1296779" y="4638747"/>
            <a:ext cx="3313810" cy="285157"/>
            <a:chOff x="2785391" y="5955000"/>
            <a:chExt cx="5964380" cy="591000"/>
          </a:xfrm>
        </p:grpSpPr>
        <p:cxnSp>
          <p:nvCxnSpPr>
            <p:cNvPr id="644" name="Google Shape;644;p76"/>
            <p:cNvCxnSpPr/>
            <p:nvPr/>
          </p:nvCxnSpPr>
          <p:spPr>
            <a:xfrm>
              <a:off x="874977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645" name="Google Shape;645;p76"/>
            <p:cNvCxnSpPr/>
            <p:nvPr/>
          </p:nvCxnSpPr>
          <p:spPr>
            <a:xfrm>
              <a:off x="675991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646" name="Google Shape;646;p76"/>
            <p:cNvCxnSpPr/>
            <p:nvPr/>
          </p:nvCxnSpPr>
          <p:spPr>
            <a:xfrm>
              <a:off x="4775248"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cxnSp>
          <p:nvCxnSpPr>
            <p:cNvPr id="647" name="Google Shape;647;p76"/>
            <p:cNvCxnSpPr/>
            <p:nvPr/>
          </p:nvCxnSpPr>
          <p:spPr>
            <a:xfrm>
              <a:off x="2785391" y="5955000"/>
              <a:ext cx="0" cy="591000"/>
            </a:xfrm>
            <a:prstGeom prst="straightConnector1">
              <a:avLst/>
            </a:prstGeom>
            <a:noFill/>
            <a:ln w="9525" cap="flat" cmpd="sng">
              <a:solidFill>
                <a:srgbClr val="3C3C3B">
                  <a:alpha val="49800"/>
                </a:srgbClr>
              </a:solidFill>
              <a:prstDash val="solid"/>
              <a:miter lim="800000"/>
              <a:headEnd type="none" w="sm" len="sm"/>
              <a:tailEnd type="none" w="sm" len="sm"/>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Divider Slide 1">
  <p:cSld name="Divider Slide 1">
    <p:bg>
      <p:bgPr>
        <a:solidFill>
          <a:schemeClr val="lt1"/>
        </a:solidFill>
        <a:effectLst/>
      </p:bgPr>
    </p:bg>
    <p:spTree>
      <p:nvGrpSpPr>
        <p:cNvPr id="1" name="Shape 648"/>
        <p:cNvGrpSpPr/>
        <p:nvPr/>
      </p:nvGrpSpPr>
      <p:grpSpPr>
        <a:xfrm>
          <a:off x="0" y="0"/>
          <a:ext cx="0" cy="0"/>
          <a:chOff x="0" y="0"/>
          <a:chExt cx="0" cy="0"/>
        </a:xfrm>
      </p:grpSpPr>
      <p:pic>
        <p:nvPicPr>
          <p:cNvPr id="649" name="Google Shape;649;p77" descr="A green and yellow tree tops&#10;&#10;Description automatically generated with medium confidence"/>
          <p:cNvPicPr preferRelativeResize="0"/>
          <p:nvPr/>
        </p:nvPicPr>
        <p:blipFill rotWithShape="1">
          <a:blip r:embed="rId2">
            <a:alphaModFix/>
          </a:blip>
          <a:srcRect/>
          <a:stretch/>
        </p:blipFill>
        <p:spPr>
          <a:xfrm flipH="1">
            <a:off x="0" y="789587"/>
            <a:ext cx="9143996" cy="4321389"/>
          </a:xfrm>
          <a:prstGeom prst="rect">
            <a:avLst/>
          </a:prstGeom>
          <a:noFill/>
          <a:ln>
            <a:noFill/>
          </a:ln>
        </p:spPr>
      </p:pic>
      <p:sp>
        <p:nvSpPr>
          <p:cNvPr id="650" name="Google Shape;650;p77"/>
          <p:cNvSpPr/>
          <p:nvPr/>
        </p:nvSpPr>
        <p:spPr>
          <a:xfrm>
            <a:off x="-11" y="786788"/>
            <a:ext cx="9144000" cy="4278300"/>
          </a:xfrm>
          <a:prstGeom prst="rect">
            <a:avLst/>
          </a:prstGeom>
          <a:solidFill>
            <a:srgbClr val="121830">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Arial"/>
              <a:ea typeface="Arial"/>
              <a:cs typeface="Arial"/>
              <a:sym typeface="Arial"/>
            </a:endParaRPr>
          </a:p>
        </p:txBody>
      </p:sp>
      <p:sp>
        <p:nvSpPr>
          <p:cNvPr id="651" name="Google Shape;651;p77"/>
          <p:cNvSpPr txBox="1">
            <a:spLocks noGrp="1"/>
          </p:cNvSpPr>
          <p:nvPr>
            <p:ph type="subTitle" idx="1"/>
          </p:nvPr>
        </p:nvSpPr>
        <p:spPr>
          <a:xfrm>
            <a:off x="1099643" y="2793760"/>
            <a:ext cx="6901500" cy="563700"/>
          </a:xfrm>
          <a:prstGeom prst="rect">
            <a:avLst/>
          </a:prstGeom>
          <a:noFill/>
          <a:ln>
            <a:noFill/>
          </a:ln>
        </p:spPr>
        <p:txBody>
          <a:bodyPr spcFirstLastPara="1" wrap="square" lIns="0" tIns="34275" rIns="0" bIns="34275" anchor="t" anchorCtr="0">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52" name="Google Shape;652;p77"/>
          <p:cNvSpPr txBox="1">
            <a:spLocks noGrp="1"/>
          </p:cNvSpPr>
          <p:nvPr>
            <p:ph type="title"/>
          </p:nvPr>
        </p:nvSpPr>
        <p:spPr>
          <a:xfrm>
            <a:off x="1099643" y="1213902"/>
            <a:ext cx="6901500" cy="1485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653" name="Google Shape;653;p77"/>
          <p:cNvPicPr preferRelativeResize="0"/>
          <p:nvPr/>
        </p:nvPicPr>
        <p:blipFill rotWithShape="1">
          <a:blip r:embed="rId3">
            <a:alphaModFix/>
          </a:blip>
          <a:srcRect/>
          <a:stretch/>
        </p:blipFill>
        <p:spPr>
          <a:xfrm>
            <a:off x="0" y="5064919"/>
            <a:ext cx="9144000" cy="78581"/>
          </a:xfrm>
          <a:prstGeom prst="rect">
            <a:avLst/>
          </a:prstGeom>
          <a:noFill/>
          <a:ln>
            <a:noFill/>
          </a:ln>
        </p:spPr>
      </p:pic>
      <p:pic>
        <p:nvPicPr>
          <p:cNvPr id="654" name="Google Shape;654;p77" descr="A blue and black line&#10;&#10;Description automatically generated"/>
          <p:cNvPicPr preferRelativeResize="0"/>
          <p:nvPr/>
        </p:nvPicPr>
        <p:blipFill rotWithShape="1">
          <a:blip r:embed="rId4">
            <a:alphaModFix/>
          </a:blip>
          <a:srcRect/>
          <a:stretch/>
        </p:blipFill>
        <p:spPr>
          <a:xfrm>
            <a:off x="8172660" y="219187"/>
            <a:ext cx="771486" cy="338467"/>
          </a:xfrm>
          <a:prstGeom prst="rect">
            <a:avLst/>
          </a:prstGeom>
          <a:noFill/>
          <a:ln>
            <a:noFill/>
          </a:ln>
        </p:spPr>
      </p:pic>
      <p:cxnSp>
        <p:nvCxnSpPr>
          <p:cNvPr id="655" name="Google Shape;655;p77"/>
          <p:cNvCxnSpPr/>
          <p:nvPr/>
        </p:nvCxnSpPr>
        <p:spPr>
          <a:xfrm>
            <a:off x="8097299" y="222335"/>
            <a:ext cx="0" cy="312900"/>
          </a:xfrm>
          <a:prstGeom prst="straightConnector1">
            <a:avLst/>
          </a:prstGeom>
          <a:noFill/>
          <a:ln w="9525" cap="flat" cmpd="sng">
            <a:solidFill>
              <a:srgbClr val="7F7F7F"/>
            </a:solidFill>
            <a:prstDash val="solid"/>
            <a:miter lim="800000"/>
            <a:headEnd type="none" w="sm" len="sm"/>
            <a:tailEnd type="none" w="sm" len="sm"/>
          </a:ln>
        </p:spPr>
      </p:cxnSp>
      <p:sp>
        <p:nvSpPr>
          <p:cNvPr id="656" name="Google Shape;656;p77"/>
          <p:cNvSpPr>
            <a:spLocks noGrp="1"/>
          </p:cNvSpPr>
          <p:nvPr>
            <p:ph type="pic" idx="2"/>
          </p:nvPr>
        </p:nvSpPr>
        <p:spPr>
          <a:xfrm>
            <a:off x="6923485" y="219075"/>
            <a:ext cx="1077600" cy="3132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Divider Slide 2">
  <p:cSld name="Divider Slide 2">
    <p:bg>
      <p:bgPr>
        <a:solidFill>
          <a:schemeClr val="lt1"/>
        </a:solidFill>
        <a:effectLst/>
      </p:bgPr>
    </p:bg>
    <p:spTree>
      <p:nvGrpSpPr>
        <p:cNvPr id="1" name="Shape 657"/>
        <p:cNvGrpSpPr/>
        <p:nvPr/>
      </p:nvGrpSpPr>
      <p:grpSpPr>
        <a:xfrm>
          <a:off x="0" y="0"/>
          <a:ext cx="0" cy="0"/>
          <a:chOff x="0" y="0"/>
          <a:chExt cx="0" cy="0"/>
        </a:xfrm>
      </p:grpSpPr>
      <p:pic>
        <p:nvPicPr>
          <p:cNvPr id="658" name="Google Shape;658;p78"/>
          <p:cNvPicPr preferRelativeResize="0"/>
          <p:nvPr/>
        </p:nvPicPr>
        <p:blipFill rotWithShape="1">
          <a:blip r:embed="rId2">
            <a:alphaModFix/>
          </a:blip>
          <a:srcRect/>
          <a:stretch/>
        </p:blipFill>
        <p:spPr>
          <a:xfrm flipH="1">
            <a:off x="-4" y="789870"/>
            <a:ext cx="9144001" cy="4275047"/>
          </a:xfrm>
          <a:prstGeom prst="rect">
            <a:avLst/>
          </a:prstGeom>
          <a:noFill/>
          <a:ln>
            <a:noFill/>
          </a:ln>
        </p:spPr>
      </p:pic>
      <p:sp>
        <p:nvSpPr>
          <p:cNvPr id="659" name="Google Shape;659;p78"/>
          <p:cNvSpPr/>
          <p:nvPr/>
        </p:nvSpPr>
        <p:spPr>
          <a:xfrm>
            <a:off x="-11" y="786788"/>
            <a:ext cx="9144000" cy="4278300"/>
          </a:xfrm>
          <a:prstGeom prst="rect">
            <a:avLst/>
          </a:prstGeom>
          <a:solidFill>
            <a:srgbClr val="121830">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Arial"/>
              <a:ea typeface="Arial"/>
              <a:cs typeface="Arial"/>
              <a:sym typeface="Arial"/>
            </a:endParaRPr>
          </a:p>
        </p:txBody>
      </p:sp>
      <p:sp>
        <p:nvSpPr>
          <p:cNvPr id="660" name="Google Shape;660;p78"/>
          <p:cNvSpPr txBox="1">
            <a:spLocks noGrp="1"/>
          </p:cNvSpPr>
          <p:nvPr>
            <p:ph type="subTitle" idx="1"/>
          </p:nvPr>
        </p:nvSpPr>
        <p:spPr>
          <a:xfrm>
            <a:off x="1099643" y="2793760"/>
            <a:ext cx="6901500" cy="563700"/>
          </a:xfrm>
          <a:prstGeom prst="rect">
            <a:avLst/>
          </a:prstGeom>
          <a:noFill/>
          <a:ln>
            <a:noFill/>
          </a:ln>
        </p:spPr>
        <p:txBody>
          <a:bodyPr spcFirstLastPara="1" wrap="square" lIns="0" tIns="34275" rIns="0" bIns="34275" anchor="t" anchorCtr="0">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61" name="Google Shape;661;p78"/>
          <p:cNvSpPr txBox="1">
            <a:spLocks noGrp="1"/>
          </p:cNvSpPr>
          <p:nvPr>
            <p:ph type="title"/>
          </p:nvPr>
        </p:nvSpPr>
        <p:spPr>
          <a:xfrm>
            <a:off x="1099643" y="1213902"/>
            <a:ext cx="6901500" cy="1485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662" name="Google Shape;662;p78"/>
          <p:cNvPicPr preferRelativeResize="0"/>
          <p:nvPr/>
        </p:nvPicPr>
        <p:blipFill rotWithShape="1">
          <a:blip r:embed="rId3">
            <a:alphaModFix/>
          </a:blip>
          <a:srcRect/>
          <a:stretch/>
        </p:blipFill>
        <p:spPr>
          <a:xfrm>
            <a:off x="0" y="5064919"/>
            <a:ext cx="9144000" cy="78581"/>
          </a:xfrm>
          <a:prstGeom prst="rect">
            <a:avLst/>
          </a:prstGeom>
          <a:noFill/>
          <a:ln>
            <a:noFill/>
          </a:ln>
        </p:spPr>
      </p:pic>
      <p:pic>
        <p:nvPicPr>
          <p:cNvPr id="663" name="Google Shape;663;p78" descr="A blue and black line&#10;&#10;Description automatically generated"/>
          <p:cNvPicPr preferRelativeResize="0"/>
          <p:nvPr/>
        </p:nvPicPr>
        <p:blipFill rotWithShape="1">
          <a:blip r:embed="rId4">
            <a:alphaModFix/>
          </a:blip>
          <a:srcRect/>
          <a:stretch/>
        </p:blipFill>
        <p:spPr>
          <a:xfrm>
            <a:off x="8172660" y="219187"/>
            <a:ext cx="771486" cy="338467"/>
          </a:xfrm>
          <a:prstGeom prst="rect">
            <a:avLst/>
          </a:prstGeom>
          <a:noFill/>
          <a:ln>
            <a:noFill/>
          </a:ln>
        </p:spPr>
      </p:pic>
      <p:cxnSp>
        <p:nvCxnSpPr>
          <p:cNvPr id="664" name="Google Shape;664;p78"/>
          <p:cNvCxnSpPr/>
          <p:nvPr/>
        </p:nvCxnSpPr>
        <p:spPr>
          <a:xfrm>
            <a:off x="8097299" y="222335"/>
            <a:ext cx="0" cy="312900"/>
          </a:xfrm>
          <a:prstGeom prst="straightConnector1">
            <a:avLst/>
          </a:prstGeom>
          <a:noFill/>
          <a:ln w="9525" cap="flat" cmpd="sng">
            <a:solidFill>
              <a:srgbClr val="7F7F7F"/>
            </a:solidFill>
            <a:prstDash val="solid"/>
            <a:miter lim="800000"/>
            <a:headEnd type="none" w="sm" len="sm"/>
            <a:tailEnd type="none" w="sm" len="sm"/>
          </a:ln>
        </p:spPr>
      </p:cxnSp>
      <p:sp>
        <p:nvSpPr>
          <p:cNvPr id="665" name="Google Shape;665;p78"/>
          <p:cNvSpPr>
            <a:spLocks noGrp="1"/>
          </p:cNvSpPr>
          <p:nvPr>
            <p:ph type="pic" idx="2"/>
          </p:nvPr>
        </p:nvSpPr>
        <p:spPr>
          <a:xfrm>
            <a:off x="6923485" y="219075"/>
            <a:ext cx="1077600" cy="313200"/>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Divider Slide 3">
  <p:cSld name="Divider Slide 3">
    <p:bg>
      <p:bgPr>
        <a:solidFill>
          <a:schemeClr val="lt1"/>
        </a:solidFill>
        <a:effectLst/>
      </p:bgPr>
    </p:bg>
    <p:spTree>
      <p:nvGrpSpPr>
        <p:cNvPr id="1" name="Shape 666"/>
        <p:cNvGrpSpPr/>
        <p:nvPr/>
      </p:nvGrpSpPr>
      <p:grpSpPr>
        <a:xfrm>
          <a:off x="0" y="0"/>
          <a:ext cx="0" cy="0"/>
          <a:chOff x="0" y="0"/>
          <a:chExt cx="0" cy="0"/>
        </a:xfrm>
      </p:grpSpPr>
      <p:pic>
        <p:nvPicPr>
          <p:cNvPr id="667" name="Google Shape;667;p79"/>
          <p:cNvPicPr preferRelativeResize="0"/>
          <p:nvPr/>
        </p:nvPicPr>
        <p:blipFill rotWithShape="1">
          <a:blip r:embed="rId2">
            <a:alphaModFix/>
          </a:blip>
          <a:srcRect/>
          <a:stretch/>
        </p:blipFill>
        <p:spPr>
          <a:xfrm rot="10800000">
            <a:off x="1" y="786786"/>
            <a:ext cx="9143996" cy="4356713"/>
          </a:xfrm>
          <a:prstGeom prst="rect">
            <a:avLst/>
          </a:prstGeom>
          <a:noFill/>
          <a:ln>
            <a:noFill/>
          </a:ln>
        </p:spPr>
      </p:pic>
      <p:sp>
        <p:nvSpPr>
          <p:cNvPr id="668" name="Google Shape;668;p79"/>
          <p:cNvSpPr/>
          <p:nvPr/>
        </p:nvSpPr>
        <p:spPr>
          <a:xfrm>
            <a:off x="-11" y="786788"/>
            <a:ext cx="9144000" cy="4278300"/>
          </a:xfrm>
          <a:prstGeom prst="rect">
            <a:avLst/>
          </a:prstGeom>
          <a:solidFill>
            <a:srgbClr val="121830">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Arial"/>
              <a:ea typeface="Arial"/>
              <a:cs typeface="Arial"/>
              <a:sym typeface="Arial"/>
            </a:endParaRPr>
          </a:p>
        </p:txBody>
      </p:sp>
      <p:sp>
        <p:nvSpPr>
          <p:cNvPr id="669" name="Google Shape;669;p79"/>
          <p:cNvSpPr txBox="1">
            <a:spLocks noGrp="1"/>
          </p:cNvSpPr>
          <p:nvPr>
            <p:ph type="subTitle" idx="1"/>
          </p:nvPr>
        </p:nvSpPr>
        <p:spPr>
          <a:xfrm>
            <a:off x="1099643" y="2793760"/>
            <a:ext cx="6901500" cy="563700"/>
          </a:xfrm>
          <a:prstGeom prst="rect">
            <a:avLst/>
          </a:prstGeom>
          <a:noFill/>
          <a:ln>
            <a:noFill/>
          </a:ln>
        </p:spPr>
        <p:txBody>
          <a:bodyPr spcFirstLastPara="1" wrap="square" lIns="0" tIns="34275" rIns="0" bIns="34275" anchor="t" anchorCtr="0">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70" name="Google Shape;670;p79"/>
          <p:cNvSpPr txBox="1">
            <a:spLocks noGrp="1"/>
          </p:cNvSpPr>
          <p:nvPr>
            <p:ph type="title"/>
          </p:nvPr>
        </p:nvSpPr>
        <p:spPr>
          <a:xfrm>
            <a:off x="1099643" y="1213902"/>
            <a:ext cx="6901500" cy="1485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671" name="Google Shape;671;p79"/>
          <p:cNvPicPr preferRelativeResize="0"/>
          <p:nvPr/>
        </p:nvPicPr>
        <p:blipFill rotWithShape="1">
          <a:blip r:embed="rId3">
            <a:alphaModFix/>
          </a:blip>
          <a:srcRect/>
          <a:stretch/>
        </p:blipFill>
        <p:spPr>
          <a:xfrm>
            <a:off x="0" y="5064919"/>
            <a:ext cx="9144000" cy="78581"/>
          </a:xfrm>
          <a:prstGeom prst="rect">
            <a:avLst/>
          </a:prstGeom>
          <a:noFill/>
          <a:ln>
            <a:noFill/>
          </a:ln>
        </p:spPr>
      </p:pic>
      <p:pic>
        <p:nvPicPr>
          <p:cNvPr id="672" name="Google Shape;672;p79" descr="A blue and black line&#10;&#10;Description automatically generated"/>
          <p:cNvPicPr preferRelativeResize="0"/>
          <p:nvPr/>
        </p:nvPicPr>
        <p:blipFill rotWithShape="1">
          <a:blip r:embed="rId4">
            <a:alphaModFix/>
          </a:blip>
          <a:srcRect/>
          <a:stretch/>
        </p:blipFill>
        <p:spPr>
          <a:xfrm>
            <a:off x="8172660" y="219187"/>
            <a:ext cx="771486" cy="338467"/>
          </a:xfrm>
          <a:prstGeom prst="rect">
            <a:avLst/>
          </a:prstGeom>
          <a:noFill/>
          <a:ln>
            <a:noFill/>
          </a:ln>
        </p:spPr>
      </p:pic>
      <p:cxnSp>
        <p:nvCxnSpPr>
          <p:cNvPr id="673" name="Google Shape;673;p79"/>
          <p:cNvCxnSpPr/>
          <p:nvPr/>
        </p:nvCxnSpPr>
        <p:spPr>
          <a:xfrm>
            <a:off x="8097299" y="222335"/>
            <a:ext cx="0" cy="312900"/>
          </a:xfrm>
          <a:prstGeom prst="straightConnector1">
            <a:avLst/>
          </a:prstGeom>
          <a:noFill/>
          <a:ln w="9525" cap="flat" cmpd="sng">
            <a:solidFill>
              <a:srgbClr val="7F7F7F"/>
            </a:solidFill>
            <a:prstDash val="solid"/>
            <a:miter lim="800000"/>
            <a:headEnd type="none" w="sm" len="sm"/>
            <a:tailEnd type="none" w="sm" len="sm"/>
          </a:ln>
        </p:spPr>
      </p:cxnSp>
      <p:sp>
        <p:nvSpPr>
          <p:cNvPr id="674" name="Google Shape;674;p79"/>
          <p:cNvSpPr>
            <a:spLocks noGrp="1"/>
          </p:cNvSpPr>
          <p:nvPr>
            <p:ph type="pic" idx="2"/>
          </p:nvPr>
        </p:nvSpPr>
        <p:spPr>
          <a:xfrm>
            <a:off x="6923485" y="219075"/>
            <a:ext cx="1077600" cy="3132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ext and image x3">
  <p:cSld name="Text and image x3">
    <p:spTree>
      <p:nvGrpSpPr>
        <p:cNvPr id="1" name="Shape 675"/>
        <p:cNvGrpSpPr/>
        <p:nvPr/>
      </p:nvGrpSpPr>
      <p:grpSpPr>
        <a:xfrm>
          <a:off x="0" y="0"/>
          <a:ext cx="0" cy="0"/>
          <a:chOff x="0" y="0"/>
          <a:chExt cx="0" cy="0"/>
        </a:xfrm>
      </p:grpSpPr>
      <p:sp>
        <p:nvSpPr>
          <p:cNvPr id="676" name="Google Shape;676;p80"/>
          <p:cNvSpPr txBox="1">
            <a:spLocks noGrp="1"/>
          </p:cNvSpPr>
          <p:nvPr>
            <p:ph type="body" idx="1"/>
          </p:nvPr>
        </p:nvSpPr>
        <p:spPr>
          <a:xfrm>
            <a:off x="628651" y="1762387"/>
            <a:ext cx="3828900" cy="3102900"/>
          </a:xfrm>
          <a:prstGeom prst="rect">
            <a:avLst/>
          </a:prstGeom>
          <a:noFill/>
          <a:ln>
            <a:noFill/>
          </a:ln>
        </p:spPr>
        <p:txBody>
          <a:bodyPr spcFirstLastPara="1" wrap="square" lIns="0" tIns="34275" rIns="0" bIns="34275" anchor="t" anchorCtr="0">
            <a:normAutofit/>
          </a:bodyPr>
          <a:lstStyle>
            <a:lvl1pPr marL="457200" lvl="0" indent="-228600" algn="l">
              <a:lnSpc>
                <a:spcPct val="120000"/>
              </a:lnSpc>
              <a:spcBef>
                <a:spcPts val="800"/>
              </a:spcBef>
              <a:spcAft>
                <a:spcPts val="0"/>
              </a:spcAft>
              <a:buClr>
                <a:srgbClr val="121830"/>
              </a:buClr>
              <a:buSzPts val="1200"/>
              <a:buNone/>
              <a:defRPr/>
            </a:lvl1pPr>
            <a:lvl2pPr marL="914400" lvl="1" indent="-317500" algn="l">
              <a:lnSpc>
                <a:spcPct val="120000"/>
              </a:lnSpc>
              <a:spcBef>
                <a:spcPts val="400"/>
              </a:spcBef>
              <a:spcAft>
                <a:spcPts val="0"/>
              </a:spcAft>
              <a:buClr>
                <a:srgbClr val="121830"/>
              </a:buClr>
              <a:buSzPts val="1400"/>
              <a:buChar char="•"/>
              <a:defRPr/>
            </a:lvl2pPr>
            <a:lvl3pPr marL="1371600" lvl="2" indent="-317500" algn="l">
              <a:lnSpc>
                <a:spcPct val="120000"/>
              </a:lnSpc>
              <a:spcBef>
                <a:spcPts val="400"/>
              </a:spcBef>
              <a:spcAft>
                <a:spcPts val="0"/>
              </a:spcAft>
              <a:buClr>
                <a:srgbClr val="121830"/>
              </a:buClr>
              <a:buSzPts val="1400"/>
              <a:buChar char="•"/>
              <a:defRPr/>
            </a:lvl3pPr>
            <a:lvl4pPr marL="1828800" lvl="3" indent="-317500" algn="l">
              <a:lnSpc>
                <a:spcPct val="120000"/>
              </a:lnSpc>
              <a:spcBef>
                <a:spcPts val="400"/>
              </a:spcBef>
              <a:spcAft>
                <a:spcPts val="0"/>
              </a:spcAft>
              <a:buClr>
                <a:srgbClr val="121830"/>
              </a:buClr>
              <a:buSzPts val="1400"/>
              <a:buChar char="•"/>
              <a:defRPr/>
            </a:lvl4pPr>
            <a:lvl5pPr marL="2286000" lvl="4" indent="-317500" algn="l">
              <a:lnSpc>
                <a:spcPct val="120000"/>
              </a:lnSpc>
              <a:spcBef>
                <a:spcPts val="400"/>
              </a:spcBef>
              <a:spcAft>
                <a:spcPts val="0"/>
              </a:spcAft>
              <a:buClr>
                <a:srgbClr val="12183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677" name="Google Shape;677;p80"/>
          <p:cNvPicPr preferRelativeResize="0"/>
          <p:nvPr/>
        </p:nvPicPr>
        <p:blipFill rotWithShape="1">
          <a:blip r:embed="rId2">
            <a:alphaModFix/>
          </a:blip>
          <a:srcRect/>
          <a:stretch/>
        </p:blipFill>
        <p:spPr>
          <a:xfrm>
            <a:off x="0" y="5064919"/>
            <a:ext cx="9144000" cy="78581"/>
          </a:xfrm>
          <a:prstGeom prst="rect">
            <a:avLst/>
          </a:prstGeom>
          <a:noFill/>
          <a:ln>
            <a:noFill/>
          </a:ln>
        </p:spPr>
      </p:pic>
      <p:sp>
        <p:nvSpPr>
          <p:cNvPr id="678" name="Google Shape;678;p80"/>
          <p:cNvSpPr txBox="1">
            <a:spLocks noGrp="1"/>
          </p:cNvSpPr>
          <p:nvPr>
            <p:ph type="title"/>
          </p:nvPr>
        </p:nvSpPr>
        <p:spPr>
          <a:xfrm>
            <a:off x="628650" y="692944"/>
            <a:ext cx="7886700" cy="990600"/>
          </a:xfrm>
          <a:prstGeom prst="rect">
            <a:avLst/>
          </a:prstGeom>
          <a:noFill/>
          <a:ln>
            <a:noFill/>
          </a:ln>
        </p:spPr>
        <p:txBody>
          <a:bodyPr spcFirstLastPara="1" wrap="square" lIns="0" tIns="34275" rIns="0" bIns="34275" anchor="b" anchorCtr="0">
            <a:normAutofit/>
          </a:bodyPr>
          <a:lstStyle>
            <a:lvl1pPr lvl="0" algn="l">
              <a:lnSpc>
                <a:spcPct val="90000"/>
              </a:lnSpc>
              <a:spcBef>
                <a:spcPts val="0"/>
              </a:spcBef>
              <a:spcAft>
                <a:spcPts val="0"/>
              </a:spcAft>
              <a:buClr>
                <a:srgbClr val="121830"/>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79" name="Google Shape;679;p80"/>
          <p:cNvSpPr>
            <a:spLocks noGrp="1"/>
          </p:cNvSpPr>
          <p:nvPr>
            <p:ph type="pic" idx="2"/>
          </p:nvPr>
        </p:nvSpPr>
        <p:spPr>
          <a:xfrm>
            <a:off x="4572000" y="1762126"/>
            <a:ext cx="2046900" cy="1386600"/>
          </a:xfrm>
          <a:prstGeom prst="rect">
            <a:avLst/>
          </a:prstGeom>
          <a:noFill/>
          <a:ln>
            <a:noFill/>
          </a:ln>
        </p:spPr>
      </p:sp>
      <p:sp>
        <p:nvSpPr>
          <p:cNvPr id="680" name="Google Shape;680;p80"/>
          <p:cNvSpPr>
            <a:spLocks noGrp="1"/>
          </p:cNvSpPr>
          <p:nvPr>
            <p:ph type="pic" idx="3"/>
          </p:nvPr>
        </p:nvSpPr>
        <p:spPr>
          <a:xfrm>
            <a:off x="6746358" y="1762125"/>
            <a:ext cx="2397600" cy="3102900"/>
          </a:xfrm>
          <a:prstGeom prst="rect">
            <a:avLst/>
          </a:prstGeom>
          <a:noFill/>
          <a:ln>
            <a:noFill/>
          </a:ln>
        </p:spPr>
      </p:sp>
      <p:sp>
        <p:nvSpPr>
          <p:cNvPr id="681" name="Google Shape;681;p80"/>
          <p:cNvSpPr>
            <a:spLocks noGrp="1"/>
          </p:cNvSpPr>
          <p:nvPr>
            <p:ph type="pic" idx="4"/>
          </p:nvPr>
        </p:nvSpPr>
        <p:spPr>
          <a:xfrm>
            <a:off x="4572000" y="3285461"/>
            <a:ext cx="2046600" cy="1571100"/>
          </a:xfrm>
          <a:prstGeom prst="rect">
            <a:avLst/>
          </a:prstGeom>
          <a:noFill/>
          <a:ln>
            <a:noFill/>
          </a:ln>
        </p:spPr>
      </p:sp>
      <p:pic>
        <p:nvPicPr>
          <p:cNvPr id="682" name="Google Shape;682;p80" descr="A blue and black line&#10;&#10;Description automatically generated"/>
          <p:cNvPicPr preferRelativeResize="0"/>
          <p:nvPr/>
        </p:nvPicPr>
        <p:blipFill rotWithShape="1">
          <a:blip r:embed="rId3">
            <a:alphaModFix/>
          </a:blip>
          <a:srcRect/>
          <a:stretch/>
        </p:blipFill>
        <p:spPr>
          <a:xfrm>
            <a:off x="8172660" y="219187"/>
            <a:ext cx="771486" cy="338467"/>
          </a:xfrm>
          <a:prstGeom prst="rect">
            <a:avLst/>
          </a:prstGeom>
          <a:noFill/>
          <a:ln>
            <a:noFill/>
          </a:ln>
        </p:spPr>
      </p:pic>
      <p:cxnSp>
        <p:nvCxnSpPr>
          <p:cNvPr id="683" name="Google Shape;683;p80"/>
          <p:cNvCxnSpPr/>
          <p:nvPr/>
        </p:nvCxnSpPr>
        <p:spPr>
          <a:xfrm>
            <a:off x="8097299" y="222335"/>
            <a:ext cx="0" cy="312900"/>
          </a:xfrm>
          <a:prstGeom prst="straightConnector1">
            <a:avLst/>
          </a:prstGeom>
          <a:noFill/>
          <a:ln w="9525" cap="flat" cmpd="sng">
            <a:solidFill>
              <a:srgbClr val="7F7F7F"/>
            </a:solidFill>
            <a:prstDash val="solid"/>
            <a:miter lim="800000"/>
            <a:headEnd type="none" w="sm" len="sm"/>
            <a:tailEnd type="none" w="sm" len="sm"/>
          </a:ln>
        </p:spPr>
      </p:cxnSp>
      <p:sp>
        <p:nvSpPr>
          <p:cNvPr id="684" name="Google Shape;684;p80"/>
          <p:cNvSpPr>
            <a:spLocks noGrp="1"/>
          </p:cNvSpPr>
          <p:nvPr>
            <p:ph type="pic" idx="5"/>
          </p:nvPr>
        </p:nvSpPr>
        <p:spPr>
          <a:xfrm>
            <a:off x="6923485" y="219075"/>
            <a:ext cx="1077600" cy="3132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85"/>
        <p:cNvGrpSpPr/>
        <p:nvPr/>
      </p:nvGrpSpPr>
      <p:grpSpPr>
        <a:xfrm>
          <a:off x="0" y="0"/>
          <a:ext cx="0" cy="0"/>
          <a:chOff x="0" y="0"/>
          <a:chExt cx="0" cy="0"/>
        </a:xfrm>
      </p:grpSpPr>
      <p:pic>
        <p:nvPicPr>
          <p:cNvPr id="686" name="Google Shape;686;p81"/>
          <p:cNvPicPr preferRelativeResize="0"/>
          <p:nvPr/>
        </p:nvPicPr>
        <p:blipFill rotWithShape="1">
          <a:blip r:embed="rId2">
            <a:alphaModFix/>
          </a:blip>
          <a:srcRect/>
          <a:stretch/>
        </p:blipFill>
        <p:spPr>
          <a:xfrm>
            <a:off x="0" y="5064919"/>
            <a:ext cx="9144000" cy="78581"/>
          </a:xfrm>
          <a:prstGeom prst="rect">
            <a:avLst/>
          </a:prstGeom>
          <a:noFill/>
          <a:ln>
            <a:noFill/>
          </a:ln>
        </p:spPr>
      </p:pic>
      <p:pic>
        <p:nvPicPr>
          <p:cNvPr id="687" name="Google Shape;687;p81" descr="A blue and black line&#10;&#10;Description automatically generated"/>
          <p:cNvPicPr preferRelativeResize="0"/>
          <p:nvPr/>
        </p:nvPicPr>
        <p:blipFill rotWithShape="1">
          <a:blip r:embed="rId3">
            <a:alphaModFix/>
          </a:blip>
          <a:srcRect/>
          <a:stretch/>
        </p:blipFill>
        <p:spPr>
          <a:xfrm>
            <a:off x="8172660" y="219187"/>
            <a:ext cx="771486" cy="338467"/>
          </a:xfrm>
          <a:prstGeom prst="rect">
            <a:avLst/>
          </a:prstGeom>
          <a:noFill/>
          <a:ln>
            <a:noFill/>
          </a:ln>
        </p:spPr>
      </p:pic>
      <p:cxnSp>
        <p:nvCxnSpPr>
          <p:cNvPr id="688" name="Google Shape;688;p81"/>
          <p:cNvCxnSpPr/>
          <p:nvPr/>
        </p:nvCxnSpPr>
        <p:spPr>
          <a:xfrm>
            <a:off x="8097299" y="222335"/>
            <a:ext cx="0" cy="312900"/>
          </a:xfrm>
          <a:prstGeom prst="straightConnector1">
            <a:avLst/>
          </a:prstGeom>
          <a:noFill/>
          <a:ln w="9525" cap="flat" cmpd="sng">
            <a:solidFill>
              <a:srgbClr val="7F7F7F"/>
            </a:solidFill>
            <a:prstDash val="solid"/>
            <a:miter lim="800000"/>
            <a:headEnd type="none" w="sm" len="sm"/>
            <a:tailEnd type="none" w="sm" len="sm"/>
          </a:ln>
        </p:spPr>
      </p:cxnSp>
      <p:sp>
        <p:nvSpPr>
          <p:cNvPr id="689" name="Google Shape;689;p81"/>
          <p:cNvSpPr>
            <a:spLocks noGrp="1"/>
          </p:cNvSpPr>
          <p:nvPr>
            <p:ph type="pic" idx="2"/>
          </p:nvPr>
        </p:nvSpPr>
        <p:spPr>
          <a:xfrm>
            <a:off x="6923485" y="219075"/>
            <a:ext cx="1077600" cy="3132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690"/>
        <p:cNvGrpSpPr/>
        <p:nvPr/>
      </p:nvGrpSpPr>
      <p:grpSpPr>
        <a:xfrm>
          <a:off x="0" y="0"/>
          <a:ext cx="0" cy="0"/>
          <a:chOff x="0" y="0"/>
          <a:chExt cx="0" cy="0"/>
        </a:xfrm>
      </p:grpSpPr>
      <p:sp>
        <p:nvSpPr>
          <p:cNvPr id="691" name="Google Shape;691;p82"/>
          <p:cNvSpPr/>
          <p:nvPr/>
        </p:nvSpPr>
        <p:spPr>
          <a:xfrm>
            <a:off x="0" y="0"/>
            <a:ext cx="9144000" cy="815700"/>
          </a:xfrm>
          <a:prstGeom prst="rect">
            <a:avLst/>
          </a:prstGeom>
          <a:solidFill>
            <a:srgbClr val="12183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692" name="Google Shape;692;p82"/>
          <p:cNvPicPr preferRelativeResize="0"/>
          <p:nvPr/>
        </p:nvPicPr>
        <p:blipFill rotWithShape="1">
          <a:blip r:embed="rId2">
            <a:alphaModFix/>
          </a:blip>
          <a:srcRect/>
          <a:stretch/>
        </p:blipFill>
        <p:spPr>
          <a:xfrm>
            <a:off x="0" y="5064919"/>
            <a:ext cx="9144000" cy="78581"/>
          </a:xfrm>
          <a:prstGeom prst="rect">
            <a:avLst/>
          </a:prstGeom>
          <a:noFill/>
          <a:ln>
            <a:noFill/>
          </a:ln>
        </p:spPr>
      </p:pic>
      <p:sp>
        <p:nvSpPr>
          <p:cNvPr id="693" name="Google Shape;693;p82"/>
          <p:cNvSpPr>
            <a:spLocks noGrp="1"/>
          </p:cNvSpPr>
          <p:nvPr>
            <p:ph type="pic" idx="2"/>
          </p:nvPr>
        </p:nvSpPr>
        <p:spPr>
          <a:xfrm>
            <a:off x="0" y="815579"/>
            <a:ext cx="9144000" cy="4249500"/>
          </a:xfrm>
          <a:prstGeom prst="rect">
            <a:avLst/>
          </a:prstGeom>
          <a:noFill/>
          <a:ln>
            <a:noFill/>
          </a:ln>
        </p:spPr>
      </p:sp>
      <p:sp>
        <p:nvSpPr>
          <p:cNvPr id="694" name="Google Shape;694;p82"/>
          <p:cNvSpPr txBox="1">
            <a:spLocks noGrp="1"/>
          </p:cNvSpPr>
          <p:nvPr>
            <p:ph type="body" idx="1"/>
          </p:nvPr>
        </p:nvSpPr>
        <p:spPr>
          <a:xfrm>
            <a:off x="657225" y="223838"/>
            <a:ext cx="8086800" cy="3192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800"/>
              </a:spcBef>
              <a:spcAft>
                <a:spcPts val="0"/>
              </a:spcAft>
              <a:buClr>
                <a:schemeClr val="lt1"/>
              </a:buClr>
              <a:buSzPts val="1100"/>
              <a:buNone/>
              <a:defRPr sz="1100">
                <a:solidFill>
                  <a:schemeClr val="lt1"/>
                </a:solidFill>
              </a:defRPr>
            </a:lvl1pPr>
            <a:lvl2pPr marL="914400" lvl="1" indent="-317500" algn="l">
              <a:lnSpc>
                <a:spcPct val="120000"/>
              </a:lnSpc>
              <a:spcBef>
                <a:spcPts val="400"/>
              </a:spcBef>
              <a:spcAft>
                <a:spcPts val="0"/>
              </a:spcAft>
              <a:buClr>
                <a:srgbClr val="121830"/>
              </a:buClr>
              <a:buSzPts val="1400"/>
              <a:buChar char="•"/>
              <a:defRPr/>
            </a:lvl2pPr>
            <a:lvl3pPr marL="1371600" lvl="2" indent="-317500" algn="l">
              <a:lnSpc>
                <a:spcPct val="120000"/>
              </a:lnSpc>
              <a:spcBef>
                <a:spcPts val="400"/>
              </a:spcBef>
              <a:spcAft>
                <a:spcPts val="0"/>
              </a:spcAft>
              <a:buClr>
                <a:srgbClr val="121830"/>
              </a:buClr>
              <a:buSzPts val="1400"/>
              <a:buChar char="•"/>
              <a:defRPr/>
            </a:lvl3pPr>
            <a:lvl4pPr marL="1828800" lvl="3" indent="-317500" algn="l">
              <a:lnSpc>
                <a:spcPct val="120000"/>
              </a:lnSpc>
              <a:spcBef>
                <a:spcPts val="400"/>
              </a:spcBef>
              <a:spcAft>
                <a:spcPts val="0"/>
              </a:spcAft>
              <a:buClr>
                <a:srgbClr val="121830"/>
              </a:buClr>
              <a:buSzPts val="1400"/>
              <a:buChar char="•"/>
              <a:defRPr/>
            </a:lvl4pPr>
            <a:lvl5pPr marL="2286000" lvl="4" indent="-317500" algn="l">
              <a:lnSpc>
                <a:spcPct val="120000"/>
              </a:lnSpc>
              <a:spcBef>
                <a:spcPts val="400"/>
              </a:spcBef>
              <a:spcAft>
                <a:spcPts val="0"/>
              </a:spcAft>
              <a:buClr>
                <a:srgbClr val="12183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Half Image">
  <p:cSld name="Half Image">
    <p:spTree>
      <p:nvGrpSpPr>
        <p:cNvPr id="1" name="Shape 695"/>
        <p:cNvGrpSpPr/>
        <p:nvPr/>
      </p:nvGrpSpPr>
      <p:grpSpPr>
        <a:xfrm>
          <a:off x="0" y="0"/>
          <a:ext cx="0" cy="0"/>
          <a:chOff x="0" y="0"/>
          <a:chExt cx="0" cy="0"/>
        </a:xfrm>
      </p:grpSpPr>
      <p:pic>
        <p:nvPicPr>
          <p:cNvPr id="696" name="Google Shape;696;p83"/>
          <p:cNvPicPr preferRelativeResize="0"/>
          <p:nvPr/>
        </p:nvPicPr>
        <p:blipFill rotWithShape="1">
          <a:blip r:embed="rId2">
            <a:alphaModFix/>
          </a:blip>
          <a:srcRect/>
          <a:stretch/>
        </p:blipFill>
        <p:spPr>
          <a:xfrm>
            <a:off x="0" y="5064919"/>
            <a:ext cx="9144000" cy="78581"/>
          </a:xfrm>
          <a:prstGeom prst="rect">
            <a:avLst/>
          </a:prstGeom>
          <a:noFill/>
          <a:ln>
            <a:noFill/>
          </a:ln>
        </p:spPr>
      </p:pic>
      <p:sp>
        <p:nvSpPr>
          <p:cNvPr id="697" name="Google Shape;697;p83"/>
          <p:cNvSpPr>
            <a:spLocks noGrp="1"/>
          </p:cNvSpPr>
          <p:nvPr>
            <p:ph type="pic" idx="2"/>
          </p:nvPr>
        </p:nvSpPr>
        <p:spPr>
          <a:xfrm>
            <a:off x="0" y="815579"/>
            <a:ext cx="4572000" cy="4249500"/>
          </a:xfrm>
          <a:prstGeom prst="rect">
            <a:avLst/>
          </a:prstGeom>
          <a:noFill/>
          <a:ln>
            <a:noFill/>
          </a:ln>
        </p:spPr>
      </p:sp>
      <p:sp>
        <p:nvSpPr>
          <p:cNvPr id="698" name="Google Shape;698;p83"/>
          <p:cNvSpPr txBox="1">
            <a:spLocks noGrp="1"/>
          </p:cNvSpPr>
          <p:nvPr>
            <p:ph type="body" idx="1"/>
          </p:nvPr>
        </p:nvSpPr>
        <p:spPr>
          <a:xfrm>
            <a:off x="4979194" y="1906191"/>
            <a:ext cx="3536100" cy="2701500"/>
          </a:xfrm>
          <a:prstGeom prst="rect">
            <a:avLst/>
          </a:prstGeom>
          <a:noFill/>
          <a:ln>
            <a:noFill/>
          </a:ln>
        </p:spPr>
        <p:txBody>
          <a:bodyPr spcFirstLastPara="1" wrap="square" lIns="0" tIns="34275" rIns="0" bIns="34275" anchor="t" anchorCtr="0">
            <a:normAutofit/>
          </a:bodyPr>
          <a:lstStyle>
            <a:lvl1pPr marL="457200" lvl="0" indent="-228600" algn="l">
              <a:lnSpc>
                <a:spcPct val="120000"/>
              </a:lnSpc>
              <a:spcBef>
                <a:spcPts val="800"/>
              </a:spcBef>
              <a:spcAft>
                <a:spcPts val="0"/>
              </a:spcAft>
              <a:buClr>
                <a:srgbClr val="121830"/>
              </a:buClr>
              <a:buSzPts val="1200"/>
              <a:buNone/>
              <a:defRPr/>
            </a:lvl1pPr>
            <a:lvl2pPr marL="914400" lvl="1" indent="-317500" algn="l">
              <a:lnSpc>
                <a:spcPct val="120000"/>
              </a:lnSpc>
              <a:spcBef>
                <a:spcPts val="400"/>
              </a:spcBef>
              <a:spcAft>
                <a:spcPts val="0"/>
              </a:spcAft>
              <a:buClr>
                <a:srgbClr val="121830"/>
              </a:buClr>
              <a:buSzPts val="1400"/>
              <a:buChar char="•"/>
              <a:defRPr/>
            </a:lvl2pPr>
            <a:lvl3pPr marL="1371600" lvl="2" indent="-317500" algn="l">
              <a:lnSpc>
                <a:spcPct val="120000"/>
              </a:lnSpc>
              <a:spcBef>
                <a:spcPts val="400"/>
              </a:spcBef>
              <a:spcAft>
                <a:spcPts val="0"/>
              </a:spcAft>
              <a:buClr>
                <a:srgbClr val="121830"/>
              </a:buClr>
              <a:buSzPts val="1400"/>
              <a:buChar char="•"/>
              <a:defRPr/>
            </a:lvl3pPr>
            <a:lvl4pPr marL="1828800" lvl="3" indent="-317500" algn="l">
              <a:lnSpc>
                <a:spcPct val="120000"/>
              </a:lnSpc>
              <a:spcBef>
                <a:spcPts val="400"/>
              </a:spcBef>
              <a:spcAft>
                <a:spcPts val="0"/>
              </a:spcAft>
              <a:buClr>
                <a:srgbClr val="121830"/>
              </a:buClr>
              <a:buSzPts val="1400"/>
              <a:buChar char="•"/>
              <a:defRPr/>
            </a:lvl4pPr>
            <a:lvl5pPr marL="2286000" lvl="4" indent="-317500" algn="l">
              <a:lnSpc>
                <a:spcPct val="120000"/>
              </a:lnSpc>
              <a:spcBef>
                <a:spcPts val="400"/>
              </a:spcBef>
              <a:spcAft>
                <a:spcPts val="0"/>
              </a:spcAft>
              <a:buClr>
                <a:srgbClr val="12183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9" name="Google Shape;699;p83"/>
          <p:cNvSpPr/>
          <p:nvPr/>
        </p:nvSpPr>
        <p:spPr>
          <a:xfrm>
            <a:off x="0" y="0"/>
            <a:ext cx="9144000" cy="815700"/>
          </a:xfrm>
          <a:prstGeom prst="rect">
            <a:avLst/>
          </a:prstGeom>
          <a:solidFill>
            <a:srgbClr val="12183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00" name="Google Shape;700;p83"/>
          <p:cNvSpPr txBox="1">
            <a:spLocks noGrp="1"/>
          </p:cNvSpPr>
          <p:nvPr>
            <p:ph type="body" idx="3"/>
          </p:nvPr>
        </p:nvSpPr>
        <p:spPr>
          <a:xfrm>
            <a:off x="657225" y="223838"/>
            <a:ext cx="8094000" cy="3192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800"/>
              </a:spcBef>
              <a:spcAft>
                <a:spcPts val="0"/>
              </a:spcAft>
              <a:buClr>
                <a:schemeClr val="lt1"/>
              </a:buClr>
              <a:buSzPts val="1100"/>
              <a:buNone/>
              <a:defRPr sz="1100">
                <a:solidFill>
                  <a:schemeClr val="lt1"/>
                </a:solidFill>
              </a:defRPr>
            </a:lvl1pPr>
            <a:lvl2pPr marL="914400" lvl="1" indent="-317500" algn="l">
              <a:lnSpc>
                <a:spcPct val="120000"/>
              </a:lnSpc>
              <a:spcBef>
                <a:spcPts val="400"/>
              </a:spcBef>
              <a:spcAft>
                <a:spcPts val="0"/>
              </a:spcAft>
              <a:buClr>
                <a:srgbClr val="121830"/>
              </a:buClr>
              <a:buSzPts val="1400"/>
              <a:buChar char="•"/>
              <a:defRPr/>
            </a:lvl2pPr>
            <a:lvl3pPr marL="1371600" lvl="2" indent="-317500" algn="l">
              <a:lnSpc>
                <a:spcPct val="120000"/>
              </a:lnSpc>
              <a:spcBef>
                <a:spcPts val="400"/>
              </a:spcBef>
              <a:spcAft>
                <a:spcPts val="0"/>
              </a:spcAft>
              <a:buClr>
                <a:srgbClr val="121830"/>
              </a:buClr>
              <a:buSzPts val="1400"/>
              <a:buChar char="•"/>
              <a:defRPr/>
            </a:lvl3pPr>
            <a:lvl4pPr marL="1828800" lvl="3" indent="-317500" algn="l">
              <a:lnSpc>
                <a:spcPct val="120000"/>
              </a:lnSpc>
              <a:spcBef>
                <a:spcPts val="400"/>
              </a:spcBef>
              <a:spcAft>
                <a:spcPts val="0"/>
              </a:spcAft>
              <a:buClr>
                <a:srgbClr val="121830"/>
              </a:buClr>
              <a:buSzPts val="1400"/>
              <a:buChar char="•"/>
              <a:defRPr/>
            </a:lvl4pPr>
            <a:lvl5pPr marL="2286000" lvl="4" indent="-317500" algn="l">
              <a:lnSpc>
                <a:spcPct val="120000"/>
              </a:lnSpc>
              <a:spcBef>
                <a:spcPts val="400"/>
              </a:spcBef>
              <a:spcAft>
                <a:spcPts val="0"/>
              </a:spcAft>
              <a:buClr>
                <a:srgbClr val="12183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335A45"/>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1382250"/>
            <a:ext cx="8520600" cy="2379000"/>
          </a:xfrm>
          <a:prstGeom prst="rect">
            <a:avLst/>
          </a:prstGeom>
          <a:noFill/>
          <a:ln>
            <a:noFill/>
          </a:ln>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6500"/>
              <a:buFont typeface="Work Sans"/>
              <a:buNone/>
              <a:defRPr sz="6500" b="1">
                <a:solidFill>
                  <a:schemeClr val="lt1"/>
                </a:solidFill>
                <a:latin typeface="Work Sans"/>
                <a:ea typeface="Work Sans"/>
                <a:cs typeface="Work Sans"/>
                <a:sym typeface="Work Sans"/>
              </a:defRPr>
            </a:lvl1pPr>
            <a:lvl2pPr lvl="1">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2pPr>
            <a:lvl3pPr lvl="2">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3pPr>
            <a:lvl4pPr lvl="3">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4pPr>
            <a:lvl5pPr lvl="4">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5pPr>
            <a:lvl6pPr lvl="5">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6pPr>
            <a:lvl7pPr lvl="6">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7pPr>
            <a:lvl8pPr lvl="7">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8pPr>
            <a:lvl9pPr lvl="8">
              <a:lnSpc>
                <a:spcPct val="100000"/>
              </a:lnSpc>
              <a:spcBef>
                <a:spcPts val="1000"/>
              </a:spcBef>
              <a:spcAft>
                <a:spcPts val="1000"/>
              </a:spcAft>
              <a:buClr>
                <a:schemeClr val="dk1"/>
              </a:buClr>
              <a:buSzPts val="6500"/>
              <a:buFont typeface="Work Sans"/>
              <a:buNone/>
              <a:defRPr sz="6500" b="1">
                <a:solidFill>
                  <a:schemeClr val="dk1"/>
                </a:solidFill>
                <a:latin typeface="Work Sans"/>
                <a:ea typeface="Work Sans"/>
                <a:cs typeface="Work Sans"/>
                <a:sym typeface="Work Sans"/>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1" name="Google Shape;241;p3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chemeClr val="dk1"/>
              </a:buClr>
              <a:buSzPts val="3300"/>
              <a:buFont typeface="Play"/>
              <a:buNone/>
              <a:defRPr sz="3300" b="0" i="0" u="none" strike="noStrike" cap="non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42" name="Google Shape;242;p3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43" name="Google Shape;243;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44" name="Google Shape;244;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45" name="Google Shape;245;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spcBef>
                <a:spcPts val="0"/>
              </a:spcBef>
              <a:buNone/>
              <a:defRPr sz="900" b="0" i="0" u="none" strike="noStrike" cap="none">
                <a:solidFill>
                  <a:srgbClr val="757575"/>
                </a:solidFill>
                <a:latin typeface="Arial"/>
                <a:ea typeface="Arial"/>
                <a:cs typeface="Arial"/>
                <a:sym typeface="Arial"/>
              </a:defRPr>
            </a:lvl1pPr>
            <a:lvl2pPr marL="0" marR="0" lvl="1" indent="0" algn="r">
              <a:spcBef>
                <a:spcPts val="0"/>
              </a:spcBef>
              <a:buNone/>
              <a:defRPr sz="900" b="0" i="0" u="none" strike="noStrike" cap="none">
                <a:solidFill>
                  <a:srgbClr val="757575"/>
                </a:solidFill>
                <a:latin typeface="Arial"/>
                <a:ea typeface="Arial"/>
                <a:cs typeface="Arial"/>
                <a:sym typeface="Arial"/>
              </a:defRPr>
            </a:lvl2pPr>
            <a:lvl3pPr marL="0" marR="0" lvl="2" indent="0" algn="r">
              <a:spcBef>
                <a:spcPts val="0"/>
              </a:spcBef>
              <a:buNone/>
              <a:defRPr sz="900" b="0" i="0" u="none" strike="noStrike" cap="none">
                <a:solidFill>
                  <a:srgbClr val="757575"/>
                </a:solidFill>
                <a:latin typeface="Arial"/>
                <a:ea typeface="Arial"/>
                <a:cs typeface="Arial"/>
                <a:sym typeface="Arial"/>
              </a:defRPr>
            </a:lvl3pPr>
            <a:lvl4pPr marL="0" marR="0" lvl="3" indent="0" algn="r">
              <a:spcBef>
                <a:spcPts val="0"/>
              </a:spcBef>
              <a:buNone/>
              <a:defRPr sz="900" b="0" i="0" u="none" strike="noStrike" cap="none">
                <a:solidFill>
                  <a:srgbClr val="757575"/>
                </a:solidFill>
                <a:latin typeface="Arial"/>
                <a:ea typeface="Arial"/>
                <a:cs typeface="Arial"/>
                <a:sym typeface="Arial"/>
              </a:defRPr>
            </a:lvl4pPr>
            <a:lvl5pPr marL="0" marR="0" lvl="4" indent="0" algn="r">
              <a:spcBef>
                <a:spcPts val="0"/>
              </a:spcBef>
              <a:buNone/>
              <a:defRPr sz="900" b="0" i="0" u="none" strike="noStrike" cap="none">
                <a:solidFill>
                  <a:srgbClr val="757575"/>
                </a:solidFill>
                <a:latin typeface="Arial"/>
                <a:ea typeface="Arial"/>
                <a:cs typeface="Arial"/>
                <a:sym typeface="Arial"/>
              </a:defRPr>
            </a:lvl5pPr>
            <a:lvl6pPr marL="0" marR="0" lvl="5" indent="0" algn="r">
              <a:spcBef>
                <a:spcPts val="0"/>
              </a:spcBef>
              <a:buNone/>
              <a:defRPr sz="900" b="0" i="0" u="none" strike="noStrike" cap="none">
                <a:solidFill>
                  <a:srgbClr val="757575"/>
                </a:solidFill>
                <a:latin typeface="Arial"/>
                <a:ea typeface="Arial"/>
                <a:cs typeface="Arial"/>
                <a:sym typeface="Arial"/>
              </a:defRPr>
            </a:lvl6pPr>
            <a:lvl7pPr marL="0" marR="0" lvl="6" indent="0" algn="r">
              <a:spcBef>
                <a:spcPts val="0"/>
              </a:spcBef>
              <a:buNone/>
              <a:defRPr sz="900" b="0" i="0" u="none" strike="noStrike" cap="none">
                <a:solidFill>
                  <a:srgbClr val="757575"/>
                </a:solidFill>
                <a:latin typeface="Arial"/>
                <a:ea typeface="Arial"/>
                <a:cs typeface="Arial"/>
                <a:sym typeface="Arial"/>
              </a:defRPr>
            </a:lvl7pPr>
            <a:lvl8pPr marL="0" marR="0" lvl="7" indent="0" algn="r">
              <a:spcBef>
                <a:spcPts val="0"/>
              </a:spcBef>
              <a:buNone/>
              <a:defRPr sz="900" b="0" i="0" u="none" strike="noStrike" cap="none">
                <a:solidFill>
                  <a:srgbClr val="757575"/>
                </a:solidFill>
                <a:latin typeface="Arial"/>
                <a:ea typeface="Arial"/>
                <a:cs typeface="Arial"/>
                <a:sym typeface="Arial"/>
              </a:defRPr>
            </a:lvl8pPr>
            <a:lvl9pPr marL="0" marR="0" lvl="8" indent="0" algn="r">
              <a:spcBef>
                <a:spcPts val="0"/>
              </a:spcBef>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rgbClr val="335A45"/>
        </a:solidFill>
        <a:effectLst/>
      </p:bgPr>
    </p:bg>
    <p:spTree>
      <p:nvGrpSpPr>
        <p:cNvPr id="1" name="Shape 315"/>
        <p:cNvGrpSpPr/>
        <p:nvPr/>
      </p:nvGrpSpPr>
      <p:grpSpPr>
        <a:xfrm>
          <a:off x="0" y="0"/>
          <a:ext cx="0" cy="0"/>
          <a:chOff x="0" y="0"/>
          <a:chExt cx="0" cy="0"/>
        </a:xfrm>
      </p:grpSpPr>
      <p:sp>
        <p:nvSpPr>
          <p:cNvPr id="316" name="Google Shape;316;p46"/>
          <p:cNvSpPr txBox="1">
            <a:spLocks noGrp="1"/>
          </p:cNvSpPr>
          <p:nvPr>
            <p:ph type="title"/>
          </p:nvPr>
        </p:nvSpPr>
        <p:spPr>
          <a:xfrm>
            <a:off x="311700" y="1382250"/>
            <a:ext cx="8520600" cy="2379000"/>
          </a:xfrm>
          <a:prstGeom prst="rect">
            <a:avLst/>
          </a:prstGeom>
          <a:noFill/>
          <a:ln>
            <a:noFill/>
          </a:ln>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6500"/>
              <a:buFont typeface="Work Sans"/>
              <a:buNone/>
              <a:defRPr sz="6500" b="1">
                <a:solidFill>
                  <a:schemeClr val="lt1"/>
                </a:solidFill>
                <a:latin typeface="Work Sans"/>
                <a:ea typeface="Work Sans"/>
                <a:cs typeface="Work Sans"/>
                <a:sym typeface="Work Sans"/>
              </a:defRPr>
            </a:lvl1pPr>
            <a:lvl2pPr lvl="1">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2pPr>
            <a:lvl3pPr lvl="2">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3pPr>
            <a:lvl4pPr lvl="3">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4pPr>
            <a:lvl5pPr lvl="4">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5pPr>
            <a:lvl6pPr lvl="5">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6pPr>
            <a:lvl7pPr lvl="6">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7pPr>
            <a:lvl8pPr lvl="7">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8pPr>
            <a:lvl9pPr lvl="8">
              <a:lnSpc>
                <a:spcPct val="100000"/>
              </a:lnSpc>
              <a:spcBef>
                <a:spcPts val="1000"/>
              </a:spcBef>
              <a:spcAft>
                <a:spcPts val="1000"/>
              </a:spcAft>
              <a:buClr>
                <a:schemeClr val="dk1"/>
              </a:buClr>
              <a:buSzPts val="6500"/>
              <a:buFont typeface="Work Sans"/>
              <a:buNone/>
              <a:defRPr sz="6500" b="1">
                <a:solidFill>
                  <a:schemeClr val="dk1"/>
                </a:solidFill>
                <a:latin typeface="Work Sans"/>
                <a:ea typeface="Work Sans"/>
                <a:cs typeface="Work Sans"/>
                <a:sym typeface="Work Sans"/>
              </a:defRPr>
            </a:lvl9pPr>
          </a:lstStyle>
          <a:p>
            <a:endParaRPr/>
          </a:p>
        </p:txBody>
      </p:sp>
      <p:sp>
        <p:nvSpPr>
          <p:cNvPr id="317" name="Google Shape;317;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318" name="Google Shape;318;p46"/>
          <p:cNvPicPr preferRelativeResize="0"/>
          <p:nvPr/>
        </p:nvPicPr>
        <p:blipFill>
          <a:blip r:embed="rId22">
            <a:alphaModFix/>
          </a:blip>
          <a:stretch>
            <a:fillRect/>
          </a:stretch>
        </p:blipFill>
        <p:spPr>
          <a:xfrm>
            <a:off x="175050" y="4630250"/>
            <a:ext cx="932229" cy="393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4"/>
        <p:cNvGrpSpPr/>
        <p:nvPr/>
      </p:nvGrpSpPr>
      <p:grpSpPr>
        <a:xfrm>
          <a:off x="0" y="0"/>
          <a:ext cx="0" cy="0"/>
          <a:chOff x="0" y="0"/>
          <a:chExt cx="0" cy="0"/>
        </a:xfrm>
      </p:grpSpPr>
      <p:sp>
        <p:nvSpPr>
          <p:cNvPr id="505" name="Google Shape;505;p67"/>
          <p:cNvSpPr txBox="1">
            <a:spLocks noGrp="1"/>
          </p:cNvSpPr>
          <p:nvPr>
            <p:ph type="title"/>
          </p:nvPr>
        </p:nvSpPr>
        <p:spPr>
          <a:xfrm>
            <a:off x="628650" y="273844"/>
            <a:ext cx="7886700" cy="994200"/>
          </a:xfrm>
          <a:prstGeom prst="rect">
            <a:avLst/>
          </a:prstGeom>
          <a:noFill/>
          <a:ln>
            <a:noFill/>
          </a:ln>
        </p:spPr>
        <p:txBody>
          <a:bodyPr spcFirstLastPara="1" wrap="square" lIns="0" tIns="34275" rIns="0" bIns="34275" anchor="ctr" anchorCtr="0">
            <a:normAutofit/>
          </a:bodyPr>
          <a:lstStyle>
            <a:lvl1pPr marR="0" lvl="0" algn="l">
              <a:lnSpc>
                <a:spcPct val="90000"/>
              </a:lnSpc>
              <a:spcBef>
                <a:spcPts val="0"/>
              </a:spcBef>
              <a:spcAft>
                <a:spcPts val="0"/>
              </a:spcAft>
              <a:buClr>
                <a:srgbClr val="121830"/>
              </a:buClr>
              <a:buSzPts val="3300"/>
              <a:buFont typeface="Arial"/>
              <a:buNone/>
              <a:defRPr sz="3300" b="1" i="0" u="none" strike="noStrike" cap="none">
                <a:solidFill>
                  <a:srgbClr val="12183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06" name="Google Shape;506;p67"/>
          <p:cNvSpPr txBox="1">
            <a:spLocks noGrp="1"/>
          </p:cNvSpPr>
          <p:nvPr>
            <p:ph type="body" idx="1"/>
          </p:nvPr>
        </p:nvSpPr>
        <p:spPr>
          <a:xfrm>
            <a:off x="628650" y="1369219"/>
            <a:ext cx="7886700" cy="3263400"/>
          </a:xfrm>
          <a:prstGeom prst="rect">
            <a:avLst/>
          </a:prstGeom>
          <a:noFill/>
          <a:ln>
            <a:noFill/>
          </a:ln>
        </p:spPr>
        <p:txBody>
          <a:bodyPr spcFirstLastPara="1" wrap="square" lIns="0" tIns="34275" rIns="0" bIns="34275" anchor="t" anchorCtr="0">
            <a:normAutofit/>
          </a:bodyPr>
          <a:lstStyle>
            <a:lvl1pPr marL="457200" marR="0" lvl="0" indent="-228600" algn="l">
              <a:lnSpc>
                <a:spcPct val="120000"/>
              </a:lnSpc>
              <a:spcBef>
                <a:spcPts val="800"/>
              </a:spcBef>
              <a:spcAft>
                <a:spcPts val="0"/>
              </a:spcAft>
              <a:buClr>
                <a:srgbClr val="121830"/>
              </a:buClr>
              <a:buSzPts val="1200"/>
              <a:buFont typeface="Arial"/>
              <a:buNone/>
              <a:defRPr sz="1200" b="0" i="0" u="none" strike="noStrike" cap="none">
                <a:solidFill>
                  <a:srgbClr val="121830"/>
                </a:solidFill>
                <a:latin typeface="Arial"/>
                <a:ea typeface="Arial"/>
                <a:cs typeface="Arial"/>
                <a:sym typeface="Arial"/>
              </a:defRPr>
            </a:lvl1pPr>
            <a:lvl2pPr marL="914400" marR="0" lvl="1" indent="-304800" algn="l">
              <a:lnSpc>
                <a:spcPct val="120000"/>
              </a:lnSpc>
              <a:spcBef>
                <a:spcPts val="400"/>
              </a:spcBef>
              <a:spcAft>
                <a:spcPts val="0"/>
              </a:spcAft>
              <a:buClr>
                <a:srgbClr val="121830"/>
              </a:buClr>
              <a:buSzPts val="1200"/>
              <a:buFont typeface="Arial"/>
              <a:buChar char="•"/>
              <a:defRPr sz="1200" b="0" i="0" u="none" strike="noStrike" cap="none">
                <a:solidFill>
                  <a:srgbClr val="121830"/>
                </a:solidFill>
                <a:latin typeface="Arial"/>
                <a:ea typeface="Arial"/>
                <a:cs typeface="Arial"/>
                <a:sym typeface="Arial"/>
              </a:defRPr>
            </a:lvl2pPr>
            <a:lvl3pPr marL="1371600" marR="0" lvl="2" indent="-304800" algn="l">
              <a:lnSpc>
                <a:spcPct val="120000"/>
              </a:lnSpc>
              <a:spcBef>
                <a:spcPts val="400"/>
              </a:spcBef>
              <a:spcAft>
                <a:spcPts val="0"/>
              </a:spcAft>
              <a:buClr>
                <a:srgbClr val="121830"/>
              </a:buClr>
              <a:buSzPts val="1200"/>
              <a:buFont typeface="Arial"/>
              <a:buChar char="•"/>
              <a:defRPr sz="1200" b="0" i="0" u="none" strike="noStrike" cap="none">
                <a:solidFill>
                  <a:srgbClr val="121830"/>
                </a:solidFill>
                <a:latin typeface="Arial"/>
                <a:ea typeface="Arial"/>
                <a:cs typeface="Arial"/>
                <a:sym typeface="Arial"/>
              </a:defRPr>
            </a:lvl3pPr>
            <a:lvl4pPr marL="1828800" marR="0" lvl="3" indent="-304800" algn="l">
              <a:lnSpc>
                <a:spcPct val="120000"/>
              </a:lnSpc>
              <a:spcBef>
                <a:spcPts val="400"/>
              </a:spcBef>
              <a:spcAft>
                <a:spcPts val="0"/>
              </a:spcAft>
              <a:buClr>
                <a:srgbClr val="121830"/>
              </a:buClr>
              <a:buSzPts val="1200"/>
              <a:buFont typeface="Arial"/>
              <a:buChar char="•"/>
              <a:defRPr sz="1200" b="0" i="0" u="none" strike="noStrike" cap="none">
                <a:solidFill>
                  <a:srgbClr val="121830"/>
                </a:solidFill>
                <a:latin typeface="Arial"/>
                <a:ea typeface="Arial"/>
                <a:cs typeface="Arial"/>
                <a:sym typeface="Arial"/>
              </a:defRPr>
            </a:lvl4pPr>
            <a:lvl5pPr marL="2286000" marR="0" lvl="4" indent="-304800" algn="l">
              <a:lnSpc>
                <a:spcPct val="120000"/>
              </a:lnSpc>
              <a:spcBef>
                <a:spcPts val="400"/>
              </a:spcBef>
              <a:spcAft>
                <a:spcPts val="0"/>
              </a:spcAft>
              <a:buClr>
                <a:srgbClr val="121830"/>
              </a:buClr>
              <a:buSzPts val="1200"/>
              <a:buFont typeface="Arial"/>
              <a:buChar char="•"/>
              <a:defRPr sz="1200" b="0" i="0" u="none" strike="noStrike" cap="none">
                <a:solidFill>
                  <a:srgbClr val="121830"/>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07" name="Google Shape;507;p6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08" name="Google Shape;508;p6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09" name="Google Shape;509;p6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spcBef>
                <a:spcPts val="0"/>
              </a:spcBef>
              <a:buNone/>
              <a:defRPr sz="900" b="0" i="0" u="none" strike="noStrike" cap="none">
                <a:solidFill>
                  <a:srgbClr val="757575"/>
                </a:solidFill>
                <a:latin typeface="Arial"/>
                <a:ea typeface="Arial"/>
                <a:cs typeface="Arial"/>
                <a:sym typeface="Arial"/>
              </a:defRPr>
            </a:lvl1pPr>
            <a:lvl2pPr marL="0" marR="0" lvl="1" indent="0" algn="r">
              <a:spcBef>
                <a:spcPts val="0"/>
              </a:spcBef>
              <a:buNone/>
              <a:defRPr sz="900" b="0" i="0" u="none" strike="noStrike" cap="none">
                <a:solidFill>
                  <a:srgbClr val="757575"/>
                </a:solidFill>
                <a:latin typeface="Arial"/>
                <a:ea typeface="Arial"/>
                <a:cs typeface="Arial"/>
                <a:sym typeface="Arial"/>
              </a:defRPr>
            </a:lvl2pPr>
            <a:lvl3pPr marL="0" marR="0" lvl="2" indent="0" algn="r">
              <a:spcBef>
                <a:spcPts val="0"/>
              </a:spcBef>
              <a:buNone/>
              <a:defRPr sz="900" b="0" i="0" u="none" strike="noStrike" cap="none">
                <a:solidFill>
                  <a:srgbClr val="757575"/>
                </a:solidFill>
                <a:latin typeface="Arial"/>
                <a:ea typeface="Arial"/>
                <a:cs typeface="Arial"/>
                <a:sym typeface="Arial"/>
              </a:defRPr>
            </a:lvl3pPr>
            <a:lvl4pPr marL="0" marR="0" lvl="3" indent="0" algn="r">
              <a:spcBef>
                <a:spcPts val="0"/>
              </a:spcBef>
              <a:buNone/>
              <a:defRPr sz="900" b="0" i="0" u="none" strike="noStrike" cap="none">
                <a:solidFill>
                  <a:srgbClr val="757575"/>
                </a:solidFill>
                <a:latin typeface="Arial"/>
                <a:ea typeface="Arial"/>
                <a:cs typeface="Arial"/>
                <a:sym typeface="Arial"/>
              </a:defRPr>
            </a:lvl4pPr>
            <a:lvl5pPr marL="0" marR="0" lvl="4" indent="0" algn="r">
              <a:spcBef>
                <a:spcPts val="0"/>
              </a:spcBef>
              <a:buNone/>
              <a:defRPr sz="900" b="0" i="0" u="none" strike="noStrike" cap="none">
                <a:solidFill>
                  <a:srgbClr val="757575"/>
                </a:solidFill>
                <a:latin typeface="Arial"/>
                <a:ea typeface="Arial"/>
                <a:cs typeface="Arial"/>
                <a:sym typeface="Arial"/>
              </a:defRPr>
            </a:lvl5pPr>
            <a:lvl6pPr marL="0" marR="0" lvl="5" indent="0" algn="r">
              <a:spcBef>
                <a:spcPts val="0"/>
              </a:spcBef>
              <a:buNone/>
              <a:defRPr sz="900" b="0" i="0" u="none" strike="noStrike" cap="none">
                <a:solidFill>
                  <a:srgbClr val="757575"/>
                </a:solidFill>
                <a:latin typeface="Arial"/>
                <a:ea typeface="Arial"/>
                <a:cs typeface="Arial"/>
                <a:sym typeface="Arial"/>
              </a:defRPr>
            </a:lvl6pPr>
            <a:lvl7pPr marL="0" marR="0" lvl="6" indent="0" algn="r">
              <a:spcBef>
                <a:spcPts val="0"/>
              </a:spcBef>
              <a:buNone/>
              <a:defRPr sz="900" b="0" i="0" u="none" strike="noStrike" cap="none">
                <a:solidFill>
                  <a:srgbClr val="757575"/>
                </a:solidFill>
                <a:latin typeface="Arial"/>
                <a:ea typeface="Arial"/>
                <a:cs typeface="Arial"/>
                <a:sym typeface="Arial"/>
              </a:defRPr>
            </a:lvl7pPr>
            <a:lvl8pPr marL="0" marR="0" lvl="7" indent="0" algn="r">
              <a:spcBef>
                <a:spcPts val="0"/>
              </a:spcBef>
              <a:buNone/>
              <a:defRPr sz="900" b="0" i="0" u="none" strike="noStrike" cap="none">
                <a:solidFill>
                  <a:srgbClr val="757575"/>
                </a:solidFill>
                <a:latin typeface="Arial"/>
                <a:ea typeface="Arial"/>
                <a:cs typeface="Arial"/>
                <a:sym typeface="Arial"/>
              </a:defRPr>
            </a:lvl8pPr>
            <a:lvl9pPr marL="0" marR="0" lvl="8" indent="0" algn="r">
              <a:spcBef>
                <a:spcPts val="0"/>
              </a:spcBef>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hyperlink" Target="https://www.sustainabilitysupportforeducation.org.uk/quality-assurance" TargetMode="Externa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hyperlink" Target="https://www.sustainabilitysupportforeducation.org.uk/profile/list/Vhde4VOaDUuf8ceJwA7Y" TargetMode="External"/><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hyperlink" Target="https://www.sustainabilitysupportforeducation.org.uk/profile/list/VSMUM68Tgq8pSORFFzO2" TargetMode="External"/><Relationship Id="rId4" Type="http://schemas.openxmlformats.org/officeDocument/2006/relationships/hyperlink" Target="https://www.sustainabilitysupportforeducation.org.uk/profile/list/ph0v0vuUmAK7we5ywhbR"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www.sustainabilitysupportforeducation.org.uk/indicator/develop-a-short-term-climate-action-plan?term=climate+action+plan&amp;returnTo=search" TargetMode="External"/><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hyperlink" Target="https://www.sustainabilitysupportforeducation.org.uk/indicator/develop-a-long-term-climate-action-plan?term=climate+action+plan&amp;returnTo=search"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64.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65.xml"/><Relationship Id="rId4" Type="http://schemas.openxmlformats.org/officeDocument/2006/relationships/image" Target="../media/image55.jp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8" Type="http://schemas.openxmlformats.org/officeDocument/2006/relationships/hyperlink" Target="mailto:climateambassadors_nw@mmu.ac.uk" TargetMode="External"/><Relationship Id="rId3" Type="http://schemas.openxmlformats.org/officeDocument/2006/relationships/image" Target="../media/image56.jpg"/><Relationship Id="rId7" Type="http://schemas.openxmlformats.org/officeDocument/2006/relationships/hyperlink" Target="mailto:climateambassadors.ne@newcastle.ac.uk" TargetMode="External"/><Relationship Id="rId12" Type="http://schemas.openxmlformats.org/officeDocument/2006/relationships/hyperlink" Target="mailto:climateambassadors_yh@leeds.ac.uk" TargetMode="External"/><Relationship Id="rId2" Type="http://schemas.openxmlformats.org/officeDocument/2006/relationships/notesSlide" Target="../notesSlides/notesSlide28.xml"/><Relationship Id="rId1" Type="http://schemas.openxmlformats.org/officeDocument/2006/relationships/slideLayout" Target="../slideLayouts/slideLayout66.xml"/><Relationship Id="rId6" Type="http://schemas.openxmlformats.org/officeDocument/2006/relationships/hyperlink" Target="mailto:climateambassadors_london@ucl.ac.uk" TargetMode="External"/><Relationship Id="rId11" Type="http://schemas.openxmlformats.org/officeDocument/2006/relationships/hyperlink" Target="mailto:climate-ambassadors.wm@keele.ac.uk" TargetMode="External"/><Relationship Id="rId5" Type="http://schemas.openxmlformats.org/officeDocument/2006/relationships/hyperlink" Target="mailto:ca-eastmids@nottingham.ac.uk" TargetMode="External"/><Relationship Id="rId10" Type="http://schemas.openxmlformats.org/officeDocument/2006/relationships/hyperlink" Target="mailto:climateambassadors_sw@metoffice.gov.uk" TargetMode="External"/><Relationship Id="rId4" Type="http://schemas.openxmlformats.org/officeDocument/2006/relationships/hyperlink" Target="mailto:climateambassadors_ea@uea.ac.uk" TargetMode="External"/><Relationship Id="rId9" Type="http://schemas.openxmlformats.org/officeDocument/2006/relationships/hyperlink" Target="mailto:climateambassadors_se@reading.ac.u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32.xml"/><Relationship Id="rId4" Type="http://schemas.openxmlformats.org/officeDocument/2006/relationships/hyperlink" Target="https://letsgozero.org/climate-action-advisor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54.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hyperlink" Target="https://forms.office.com/Pages/ResponsePage.aspx?id=yXfS-grGoU2187O4s0qC-XV6LO9LskhJh26yaU76zvRURUdaRk1WTEZIMkc5VkZSSEYxNktUN0REWC4u&amp;wdLOR=c19E399ED-7592-457B-B167-FF1C2366869Aerved=0"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www.eventbrite.com/cc/action-for-climate-4117073?utm-campaign=social&amp;utm-content=creatorshare&amp;utm-medium=discovery&amp;utm-term=odclsxcollection&amp;utm-source=cp&amp;aff=escb" TargetMode="External"/><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hyperlink" Target="https://www.linkedin.com/company/sustainability-support-for-education/"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4"/>
          <p:cNvSpPr txBox="1">
            <a:spLocks noGrp="1"/>
          </p:cNvSpPr>
          <p:nvPr>
            <p:ph type="title"/>
          </p:nvPr>
        </p:nvSpPr>
        <p:spPr>
          <a:xfrm>
            <a:off x="694050" y="1753575"/>
            <a:ext cx="8050500" cy="1173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a:t>Sustainability Support for Education </a:t>
            </a:r>
            <a:endParaRPr/>
          </a:p>
        </p:txBody>
      </p:sp>
      <p:sp>
        <p:nvSpPr>
          <p:cNvPr id="706" name="Google Shape;706;p84"/>
          <p:cNvSpPr txBox="1"/>
          <p:nvPr/>
        </p:nvSpPr>
        <p:spPr>
          <a:xfrm>
            <a:off x="694050" y="1223475"/>
            <a:ext cx="61605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lt1"/>
              </a:solidFill>
              <a:latin typeface="Work Sans SemiBold"/>
              <a:ea typeface="Work Sans SemiBold"/>
              <a:cs typeface="Work Sans SemiBold"/>
              <a:sym typeface="Work Sans SemiBold"/>
            </a:endParaRPr>
          </a:p>
        </p:txBody>
      </p:sp>
      <p:sp>
        <p:nvSpPr>
          <p:cNvPr id="707" name="Google Shape;707;p84"/>
          <p:cNvSpPr txBox="1"/>
          <p:nvPr/>
        </p:nvSpPr>
        <p:spPr>
          <a:xfrm>
            <a:off x="694050" y="3372125"/>
            <a:ext cx="61605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lt1"/>
              </a:solidFill>
              <a:latin typeface="Work Sans SemiBold"/>
              <a:ea typeface="Work Sans SemiBold"/>
              <a:cs typeface="Work Sans SemiBold"/>
              <a:sym typeface="Work Sans SemiBold"/>
            </a:endParaRPr>
          </a:p>
        </p:txBody>
      </p:sp>
      <p:pic>
        <p:nvPicPr>
          <p:cNvPr id="708" name="Google Shape;708;p84"/>
          <p:cNvPicPr preferRelativeResize="0"/>
          <p:nvPr/>
        </p:nvPicPr>
        <p:blipFill>
          <a:blip r:embed="rId3">
            <a:alphaModFix/>
          </a:blip>
          <a:stretch>
            <a:fillRect/>
          </a:stretch>
        </p:blipFill>
        <p:spPr>
          <a:xfrm>
            <a:off x="1374174" y="4155325"/>
            <a:ext cx="1231201" cy="91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94"/>
          <p:cNvPicPr preferRelativeResize="0"/>
          <p:nvPr/>
        </p:nvPicPr>
        <p:blipFill rotWithShape="1">
          <a:blip r:embed="rId3">
            <a:alphaModFix/>
          </a:blip>
          <a:srcRect l="3232" b="42627"/>
          <a:stretch/>
        </p:blipFill>
        <p:spPr>
          <a:xfrm>
            <a:off x="538700" y="1502425"/>
            <a:ext cx="2380850" cy="2950924"/>
          </a:xfrm>
          <a:prstGeom prst="rect">
            <a:avLst/>
          </a:prstGeom>
          <a:noFill/>
          <a:ln>
            <a:noFill/>
          </a:ln>
        </p:spPr>
      </p:pic>
      <p:sp>
        <p:nvSpPr>
          <p:cNvPr id="793" name="Google Shape;793;p94"/>
          <p:cNvSpPr txBox="1">
            <a:spLocks noGrp="1"/>
          </p:cNvSpPr>
          <p:nvPr>
            <p:ph type="title"/>
          </p:nvPr>
        </p:nvSpPr>
        <p:spPr>
          <a:xfrm>
            <a:off x="653850" y="645025"/>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Add details on setting</a:t>
            </a:r>
            <a:endParaRPr/>
          </a:p>
        </p:txBody>
      </p:sp>
      <p:pic>
        <p:nvPicPr>
          <p:cNvPr id="794" name="Google Shape;794;p94"/>
          <p:cNvPicPr preferRelativeResize="0"/>
          <p:nvPr/>
        </p:nvPicPr>
        <p:blipFill rotWithShape="1">
          <a:blip r:embed="rId4">
            <a:alphaModFix/>
          </a:blip>
          <a:srcRect l="4239" r="5760" b="15297"/>
          <a:stretch/>
        </p:blipFill>
        <p:spPr>
          <a:xfrm>
            <a:off x="3521938" y="1502425"/>
            <a:ext cx="2315050" cy="2826025"/>
          </a:xfrm>
          <a:prstGeom prst="rect">
            <a:avLst/>
          </a:prstGeom>
          <a:noFill/>
          <a:ln>
            <a:noFill/>
          </a:ln>
        </p:spPr>
      </p:pic>
      <p:pic>
        <p:nvPicPr>
          <p:cNvPr id="795" name="Google Shape;795;p94"/>
          <p:cNvPicPr preferRelativeResize="0"/>
          <p:nvPr/>
        </p:nvPicPr>
        <p:blipFill>
          <a:blip r:embed="rId5">
            <a:alphaModFix/>
          </a:blip>
          <a:stretch>
            <a:fillRect/>
          </a:stretch>
        </p:blipFill>
        <p:spPr>
          <a:xfrm>
            <a:off x="6439375" y="1502425"/>
            <a:ext cx="2315051" cy="2618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5"/>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Register on the service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96"/>
          <p:cNvSpPr txBox="1">
            <a:spLocks noGrp="1"/>
          </p:cNvSpPr>
          <p:nvPr>
            <p:ph type="title"/>
          </p:nvPr>
        </p:nvSpPr>
        <p:spPr>
          <a:xfrm>
            <a:off x="978200" y="146725"/>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solidFill>
                  <a:srgbClr val="335A45"/>
                </a:solidFill>
              </a:rPr>
              <a:t>Foundations of the Site</a:t>
            </a:r>
            <a:endParaRPr/>
          </a:p>
        </p:txBody>
      </p:sp>
      <p:grpSp>
        <p:nvGrpSpPr>
          <p:cNvPr id="806" name="Google Shape;806;p96"/>
          <p:cNvGrpSpPr/>
          <p:nvPr/>
        </p:nvGrpSpPr>
        <p:grpSpPr>
          <a:xfrm rot="5400000">
            <a:off x="854583" y="2347398"/>
            <a:ext cx="3347480" cy="997909"/>
            <a:chOff x="2283025" y="2322568"/>
            <a:chExt cx="2249802" cy="643356"/>
          </a:xfrm>
        </p:grpSpPr>
        <p:sp>
          <p:nvSpPr>
            <p:cNvPr id="807" name="Google Shape;807;p96"/>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Work Sans"/>
                <a:ea typeface="Work Sans"/>
                <a:cs typeface="Work Sans"/>
                <a:sym typeface="Work Sans"/>
              </a:endParaRPr>
            </a:p>
          </p:txBody>
        </p:sp>
        <p:sp>
          <p:nvSpPr>
            <p:cNvPr id="808" name="Google Shape;808;p96"/>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Work Sans"/>
                <a:ea typeface="Work Sans"/>
                <a:cs typeface="Work Sans"/>
                <a:sym typeface="Work Sans"/>
              </a:endParaRPr>
            </a:p>
          </p:txBody>
        </p:sp>
        <p:sp>
          <p:nvSpPr>
            <p:cNvPr id="809" name="Google Shape;809;p96"/>
            <p:cNvSpPr/>
            <p:nvPr/>
          </p:nvSpPr>
          <p:spPr>
            <a:xfrm>
              <a:off x="2342625" y="2399951"/>
              <a:ext cx="1940700" cy="49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800">
                <a:solidFill>
                  <a:srgbClr val="FFFFFF"/>
                </a:solidFill>
                <a:latin typeface="Work Sans"/>
                <a:ea typeface="Work Sans"/>
                <a:cs typeface="Work Sans"/>
                <a:sym typeface="Work Sans"/>
              </a:endParaRPr>
            </a:p>
          </p:txBody>
        </p:sp>
      </p:grpSp>
      <p:grpSp>
        <p:nvGrpSpPr>
          <p:cNvPr id="810" name="Google Shape;810;p96"/>
          <p:cNvGrpSpPr/>
          <p:nvPr/>
        </p:nvGrpSpPr>
        <p:grpSpPr>
          <a:xfrm rot="5400000">
            <a:off x="2052935" y="2354229"/>
            <a:ext cx="3320933" cy="997909"/>
            <a:chOff x="2283025" y="2322568"/>
            <a:chExt cx="2249802" cy="643356"/>
          </a:xfrm>
        </p:grpSpPr>
        <p:sp>
          <p:nvSpPr>
            <p:cNvPr id="811" name="Google Shape;811;p96"/>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Work Sans"/>
                <a:ea typeface="Work Sans"/>
                <a:cs typeface="Work Sans"/>
                <a:sym typeface="Work Sans"/>
              </a:endParaRPr>
            </a:p>
          </p:txBody>
        </p:sp>
        <p:sp>
          <p:nvSpPr>
            <p:cNvPr id="812" name="Google Shape;812;p96"/>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Work Sans"/>
                <a:ea typeface="Work Sans"/>
                <a:cs typeface="Work Sans"/>
                <a:sym typeface="Work Sans"/>
              </a:endParaRPr>
            </a:p>
          </p:txBody>
        </p:sp>
        <p:sp>
          <p:nvSpPr>
            <p:cNvPr id="813" name="Google Shape;813;p96"/>
            <p:cNvSpPr/>
            <p:nvPr/>
          </p:nvSpPr>
          <p:spPr>
            <a:xfrm>
              <a:off x="2342625" y="2399951"/>
              <a:ext cx="1940700" cy="49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800">
                <a:solidFill>
                  <a:srgbClr val="FFFFFF"/>
                </a:solidFill>
                <a:latin typeface="Work Sans"/>
                <a:ea typeface="Work Sans"/>
                <a:cs typeface="Work Sans"/>
                <a:sym typeface="Work Sans"/>
              </a:endParaRPr>
            </a:p>
          </p:txBody>
        </p:sp>
      </p:grpSp>
      <p:grpSp>
        <p:nvGrpSpPr>
          <p:cNvPr id="814" name="Google Shape;814;p96"/>
          <p:cNvGrpSpPr/>
          <p:nvPr/>
        </p:nvGrpSpPr>
        <p:grpSpPr>
          <a:xfrm rot="5400000">
            <a:off x="3234546" y="2356106"/>
            <a:ext cx="3316658" cy="997909"/>
            <a:chOff x="2283025" y="2322568"/>
            <a:chExt cx="2249802" cy="643356"/>
          </a:xfrm>
        </p:grpSpPr>
        <p:sp>
          <p:nvSpPr>
            <p:cNvPr id="815" name="Google Shape;815;p96"/>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Work Sans"/>
                <a:ea typeface="Work Sans"/>
                <a:cs typeface="Work Sans"/>
                <a:sym typeface="Work Sans"/>
              </a:endParaRPr>
            </a:p>
          </p:txBody>
        </p:sp>
        <p:sp>
          <p:nvSpPr>
            <p:cNvPr id="816" name="Google Shape;816;p96"/>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Work Sans"/>
                <a:ea typeface="Work Sans"/>
                <a:cs typeface="Work Sans"/>
                <a:sym typeface="Work Sans"/>
              </a:endParaRPr>
            </a:p>
          </p:txBody>
        </p:sp>
        <p:sp>
          <p:nvSpPr>
            <p:cNvPr id="817" name="Google Shape;817;p96"/>
            <p:cNvSpPr/>
            <p:nvPr/>
          </p:nvSpPr>
          <p:spPr>
            <a:xfrm>
              <a:off x="2342625" y="2399951"/>
              <a:ext cx="1940700" cy="49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800">
                <a:solidFill>
                  <a:srgbClr val="FFFFFF"/>
                </a:solidFill>
                <a:latin typeface="Work Sans"/>
                <a:ea typeface="Work Sans"/>
                <a:cs typeface="Work Sans"/>
                <a:sym typeface="Work Sans"/>
              </a:endParaRPr>
            </a:p>
          </p:txBody>
        </p:sp>
      </p:grpSp>
      <p:grpSp>
        <p:nvGrpSpPr>
          <p:cNvPr id="818" name="Google Shape;818;p96"/>
          <p:cNvGrpSpPr/>
          <p:nvPr/>
        </p:nvGrpSpPr>
        <p:grpSpPr>
          <a:xfrm rot="5400000">
            <a:off x="4437382" y="2365475"/>
            <a:ext cx="3286286" cy="997909"/>
            <a:chOff x="2283025" y="2322568"/>
            <a:chExt cx="2249802" cy="643356"/>
          </a:xfrm>
        </p:grpSpPr>
        <p:sp>
          <p:nvSpPr>
            <p:cNvPr id="819" name="Google Shape;819;p96"/>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Work Sans"/>
                <a:ea typeface="Work Sans"/>
                <a:cs typeface="Work Sans"/>
                <a:sym typeface="Work Sans"/>
              </a:endParaRPr>
            </a:p>
          </p:txBody>
        </p:sp>
        <p:sp>
          <p:nvSpPr>
            <p:cNvPr id="820" name="Google Shape;820;p96"/>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Work Sans"/>
                <a:ea typeface="Work Sans"/>
                <a:cs typeface="Work Sans"/>
                <a:sym typeface="Work Sans"/>
              </a:endParaRPr>
            </a:p>
          </p:txBody>
        </p:sp>
        <p:sp>
          <p:nvSpPr>
            <p:cNvPr id="821" name="Google Shape;821;p96"/>
            <p:cNvSpPr/>
            <p:nvPr/>
          </p:nvSpPr>
          <p:spPr>
            <a:xfrm>
              <a:off x="2342625" y="2399951"/>
              <a:ext cx="1940700" cy="49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800">
                <a:solidFill>
                  <a:srgbClr val="FFFFFF"/>
                </a:solidFill>
                <a:latin typeface="Work Sans"/>
                <a:ea typeface="Work Sans"/>
                <a:cs typeface="Work Sans"/>
                <a:sym typeface="Work Sans"/>
              </a:endParaRPr>
            </a:p>
          </p:txBody>
        </p:sp>
      </p:grpSp>
      <p:grpSp>
        <p:nvGrpSpPr>
          <p:cNvPr id="822" name="Google Shape;822;p96"/>
          <p:cNvGrpSpPr/>
          <p:nvPr/>
        </p:nvGrpSpPr>
        <p:grpSpPr>
          <a:xfrm rot="5400000">
            <a:off x="5736239" y="2339191"/>
            <a:ext cx="3268062" cy="1056840"/>
            <a:chOff x="2283025" y="2322568"/>
            <a:chExt cx="2249802" cy="643356"/>
          </a:xfrm>
        </p:grpSpPr>
        <p:sp>
          <p:nvSpPr>
            <p:cNvPr id="823" name="Google Shape;823;p96"/>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Work Sans"/>
                <a:ea typeface="Work Sans"/>
                <a:cs typeface="Work Sans"/>
                <a:sym typeface="Work Sans"/>
              </a:endParaRPr>
            </a:p>
          </p:txBody>
        </p:sp>
        <p:sp>
          <p:nvSpPr>
            <p:cNvPr id="824" name="Google Shape;824;p96"/>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Work Sans"/>
                <a:ea typeface="Work Sans"/>
                <a:cs typeface="Work Sans"/>
                <a:sym typeface="Work Sans"/>
              </a:endParaRPr>
            </a:p>
          </p:txBody>
        </p:sp>
        <p:sp>
          <p:nvSpPr>
            <p:cNvPr id="825" name="Google Shape;825;p96"/>
            <p:cNvSpPr/>
            <p:nvPr/>
          </p:nvSpPr>
          <p:spPr>
            <a:xfrm>
              <a:off x="2342625" y="2399951"/>
              <a:ext cx="1940700" cy="49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800">
                <a:solidFill>
                  <a:srgbClr val="FFFFFF"/>
                </a:solidFill>
                <a:latin typeface="Work Sans"/>
                <a:ea typeface="Work Sans"/>
                <a:cs typeface="Work Sans"/>
                <a:sym typeface="Work Sans"/>
              </a:endParaRPr>
            </a:p>
          </p:txBody>
        </p:sp>
      </p:grpSp>
      <p:grpSp>
        <p:nvGrpSpPr>
          <p:cNvPr id="826" name="Google Shape;826;p96"/>
          <p:cNvGrpSpPr/>
          <p:nvPr/>
        </p:nvGrpSpPr>
        <p:grpSpPr>
          <a:xfrm>
            <a:off x="1289053" y="2999516"/>
            <a:ext cx="6609615" cy="384920"/>
            <a:chOff x="1592999" y="2322568"/>
            <a:chExt cx="2939828" cy="643356"/>
          </a:xfrm>
        </p:grpSpPr>
        <p:sp>
          <p:nvSpPr>
            <p:cNvPr id="827" name="Google Shape;827;p96"/>
            <p:cNvSpPr/>
            <p:nvPr/>
          </p:nvSpPr>
          <p:spPr>
            <a:xfrm flipH="1">
              <a:off x="2283025" y="2322575"/>
              <a:ext cx="1844400" cy="642600"/>
            </a:xfrm>
            <a:prstGeom prst="rect">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28" name="Google Shape;828;p96"/>
            <p:cNvSpPr/>
            <p:nvPr/>
          </p:nvSpPr>
          <p:spPr>
            <a:xfrm rot="-5400000">
              <a:off x="3501574" y="1934671"/>
              <a:ext cx="643356" cy="1419149"/>
            </a:xfrm>
            <a:prstGeom prst="flowChartOffpageConnector">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29" name="Google Shape;829;p9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900" b="1">
                  <a:solidFill>
                    <a:srgbClr val="FFFFFF"/>
                  </a:solidFill>
                  <a:latin typeface="Work Sans"/>
                  <a:ea typeface="Work Sans"/>
                  <a:cs typeface="Work Sans"/>
                  <a:sym typeface="Work Sans"/>
                </a:rPr>
                <a:t>Developing your practice</a:t>
              </a:r>
              <a:endParaRPr sz="900" b="1">
                <a:solidFill>
                  <a:srgbClr val="FFFFFF"/>
                </a:solidFill>
                <a:latin typeface="Work Sans"/>
                <a:ea typeface="Work Sans"/>
                <a:cs typeface="Work Sans"/>
                <a:sym typeface="Work Sans"/>
              </a:endParaRPr>
            </a:p>
          </p:txBody>
        </p:sp>
        <p:sp>
          <p:nvSpPr>
            <p:cNvPr id="830" name="Google Shape;830;p96"/>
            <p:cNvSpPr/>
            <p:nvPr/>
          </p:nvSpPr>
          <p:spPr>
            <a:xfrm>
              <a:off x="1593000" y="2322568"/>
              <a:ext cx="690000" cy="642300"/>
            </a:xfrm>
            <a:prstGeom prst="rect">
              <a:avLst/>
            </a:prstGeom>
            <a:solidFill>
              <a:srgbClr val="1D7E75"/>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31" name="Google Shape;831;p96"/>
            <p:cNvSpPr/>
            <p:nvPr/>
          </p:nvSpPr>
          <p:spPr>
            <a:xfrm>
              <a:off x="1592999" y="2322582"/>
              <a:ext cx="329400" cy="642600"/>
            </a:xfrm>
            <a:prstGeom prst="rect">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rgbClr val="FFFFFF"/>
                  </a:solidFill>
                  <a:latin typeface="Work Sans"/>
                  <a:ea typeface="Work Sans"/>
                  <a:cs typeface="Work Sans"/>
                  <a:sym typeface="Work Sans"/>
                </a:rPr>
                <a:t>3</a:t>
              </a:r>
              <a:endParaRPr sz="2500" b="1">
                <a:solidFill>
                  <a:srgbClr val="FFFFFF"/>
                </a:solidFill>
                <a:latin typeface="Work Sans"/>
                <a:ea typeface="Work Sans"/>
                <a:cs typeface="Work Sans"/>
                <a:sym typeface="Work Sans"/>
              </a:endParaRPr>
            </a:p>
          </p:txBody>
        </p:sp>
      </p:grpSp>
      <p:grpSp>
        <p:nvGrpSpPr>
          <p:cNvPr id="832" name="Google Shape;832;p96"/>
          <p:cNvGrpSpPr/>
          <p:nvPr/>
        </p:nvGrpSpPr>
        <p:grpSpPr>
          <a:xfrm>
            <a:off x="1289091" y="2451921"/>
            <a:ext cx="6609616" cy="384920"/>
            <a:chOff x="1592999" y="2322568"/>
            <a:chExt cx="2939828" cy="643356"/>
          </a:xfrm>
        </p:grpSpPr>
        <p:sp>
          <p:nvSpPr>
            <p:cNvPr id="833" name="Google Shape;833;p96"/>
            <p:cNvSpPr/>
            <p:nvPr/>
          </p:nvSpPr>
          <p:spPr>
            <a:xfrm flipH="1">
              <a:off x="2283025" y="2322575"/>
              <a:ext cx="1844400" cy="642600"/>
            </a:xfrm>
            <a:prstGeom prst="rect">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34" name="Google Shape;834;p96"/>
            <p:cNvSpPr/>
            <p:nvPr/>
          </p:nvSpPr>
          <p:spPr>
            <a:xfrm rot="-5400000">
              <a:off x="3501574" y="1934671"/>
              <a:ext cx="643356" cy="1419149"/>
            </a:xfrm>
            <a:prstGeom prst="flowChartOffpageConnector">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35" name="Google Shape;835;p9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900" b="1">
                  <a:solidFill>
                    <a:srgbClr val="FFFFFF"/>
                  </a:solidFill>
                  <a:latin typeface="Work Sans"/>
                  <a:ea typeface="Work Sans"/>
                  <a:cs typeface="Work Sans"/>
                  <a:sym typeface="Work Sans"/>
                </a:rPr>
                <a:t>Taking the first steps</a:t>
              </a:r>
              <a:endParaRPr sz="900" b="1">
                <a:solidFill>
                  <a:srgbClr val="FFFFFF"/>
                </a:solidFill>
                <a:latin typeface="Work Sans"/>
                <a:ea typeface="Work Sans"/>
                <a:cs typeface="Work Sans"/>
                <a:sym typeface="Work Sans"/>
              </a:endParaRPr>
            </a:p>
          </p:txBody>
        </p:sp>
        <p:sp>
          <p:nvSpPr>
            <p:cNvPr id="836" name="Google Shape;836;p96"/>
            <p:cNvSpPr/>
            <p:nvPr/>
          </p:nvSpPr>
          <p:spPr>
            <a:xfrm>
              <a:off x="1593000" y="2322568"/>
              <a:ext cx="690000" cy="642300"/>
            </a:xfrm>
            <a:prstGeom prst="rect">
              <a:avLst/>
            </a:prstGeom>
            <a:solidFill>
              <a:srgbClr val="1D7E75"/>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37" name="Google Shape;837;p96"/>
            <p:cNvSpPr/>
            <p:nvPr/>
          </p:nvSpPr>
          <p:spPr>
            <a:xfrm>
              <a:off x="1592999" y="2322594"/>
              <a:ext cx="329100" cy="642600"/>
            </a:xfrm>
            <a:prstGeom prst="rect">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rgbClr val="FFFFFF"/>
                  </a:solidFill>
                  <a:latin typeface="Work Sans"/>
                  <a:ea typeface="Work Sans"/>
                  <a:cs typeface="Work Sans"/>
                  <a:sym typeface="Work Sans"/>
                </a:rPr>
                <a:t>2</a:t>
              </a:r>
              <a:endParaRPr sz="2500" b="1">
                <a:solidFill>
                  <a:srgbClr val="FFFFFF"/>
                </a:solidFill>
                <a:latin typeface="Work Sans"/>
                <a:ea typeface="Work Sans"/>
                <a:cs typeface="Work Sans"/>
                <a:sym typeface="Work Sans"/>
              </a:endParaRPr>
            </a:p>
          </p:txBody>
        </p:sp>
      </p:grpSp>
      <p:grpSp>
        <p:nvGrpSpPr>
          <p:cNvPr id="838" name="Google Shape;838;p96"/>
          <p:cNvGrpSpPr/>
          <p:nvPr/>
        </p:nvGrpSpPr>
        <p:grpSpPr>
          <a:xfrm>
            <a:off x="1289104" y="1904306"/>
            <a:ext cx="1738320" cy="384920"/>
            <a:chOff x="1593000" y="2322568"/>
            <a:chExt cx="2939827" cy="643356"/>
          </a:xfrm>
        </p:grpSpPr>
        <p:sp>
          <p:nvSpPr>
            <p:cNvPr id="839" name="Google Shape;839;p96"/>
            <p:cNvSpPr/>
            <p:nvPr/>
          </p:nvSpPr>
          <p:spPr>
            <a:xfrm flipH="1">
              <a:off x="2283025" y="2322575"/>
              <a:ext cx="1844400" cy="642600"/>
            </a:xfrm>
            <a:prstGeom prst="rect">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40" name="Google Shape;840;p96"/>
            <p:cNvSpPr/>
            <p:nvPr/>
          </p:nvSpPr>
          <p:spPr>
            <a:xfrm rot="-5400000">
              <a:off x="3501574" y="1934671"/>
              <a:ext cx="643356" cy="1419149"/>
            </a:xfrm>
            <a:prstGeom prst="flowChartOffpageConnector">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41" name="Google Shape;841;p9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900" b="1">
                  <a:solidFill>
                    <a:srgbClr val="FFFFFF"/>
                  </a:solidFill>
                  <a:latin typeface="Work Sans"/>
                  <a:ea typeface="Work Sans"/>
                  <a:cs typeface="Work Sans"/>
                  <a:sym typeface="Work Sans"/>
                </a:rPr>
                <a:t>Setting the groundwork</a:t>
              </a:r>
              <a:endParaRPr sz="900" b="1">
                <a:solidFill>
                  <a:srgbClr val="FFFFFF"/>
                </a:solidFill>
                <a:latin typeface="Work Sans"/>
                <a:ea typeface="Work Sans"/>
                <a:cs typeface="Work Sans"/>
                <a:sym typeface="Work Sans"/>
              </a:endParaRPr>
            </a:p>
          </p:txBody>
        </p:sp>
        <p:sp>
          <p:nvSpPr>
            <p:cNvPr id="842" name="Google Shape;842;p96"/>
            <p:cNvSpPr/>
            <p:nvPr/>
          </p:nvSpPr>
          <p:spPr>
            <a:xfrm>
              <a:off x="1593000" y="2322568"/>
              <a:ext cx="690000" cy="642300"/>
            </a:xfrm>
            <a:prstGeom prst="rect">
              <a:avLst/>
            </a:prstGeom>
            <a:solidFill>
              <a:srgbClr val="1D7E75"/>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43" name="Google Shape;843;p96"/>
            <p:cNvSpPr/>
            <p:nvPr/>
          </p:nvSpPr>
          <p:spPr>
            <a:xfrm>
              <a:off x="1593004" y="2322594"/>
              <a:ext cx="329400" cy="642600"/>
            </a:xfrm>
            <a:prstGeom prst="rect">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rgbClr val="FFFFFF"/>
                  </a:solidFill>
                  <a:latin typeface="Work Sans"/>
                  <a:ea typeface="Work Sans"/>
                  <a:cs typeface="Work Sans"/>
                  <a:sym typeface="Work Sans"/>
                </a:rPr>
                <a:t>1</a:t>
              </a:r>
              <a:endParaRPr sz="2500" b="1">
                <a:solidFill>
                  <a:srgbClr val="FFFFFF"/>
                </a:solidFill>
                <a:latin typeface="Work Sans"/>
                <a:ea typeface="Work Sans"/>
                <a:cs typeface="Work Sans"/>
                <a:sym typeface="Work Sans"/>
              </a:endParaRPr>
            </a:p>
          </p:txBody>
        </p:sp>
      </p:grpSp>
      <p:grpSp>
        <p:nvGrpSpPr>
          <p:cNvPr id="844" name="Google Shape;844;p96"/>
          <p:cNvGrpSpPr/>
          <p:nvPr/>
        </p:nvGrpSpPr>
        <p:grpSpPr>
          <a:xfrm>
            <a:off x="1289088" y="3566813"/>
            <a:ext cx="6609616" cy="384920"/>
            <a:chOff x="1592999" y="2322568"/>
            <a:chExt cx="2939828" cy="643356"/>
          </a:xfrm>
        </p:grpSpPr>
        <p:sp>
          <p:nvSpPr>
            <p:cNvPr id="845" name="Google Shape;845;p96"/>
            <p:cNvSpPr/>
            <p:nvPr/>
          </p:nvSpPr>
          <p:spPr>
            <a:xfrm flipH="1">
              <a:off x="2283025" y="2322575"/>
              <a:ext cx="1844400" cy="642600"/>
            </a:xfrm>
            <a:prstGeom prst="rect">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46" name="Google Shape;846;p96"/>
            <p:cNvSpPr/>
            <p:nvPr/>
          </p:nvSpPr>
          <p:spPr>
            <a:xfrm rot="-5400000">
              <a:off x="3501574" y="1934671"/>
              <a:ext cx="643356" cy="1419149"/>
            </a:xfrm>
            <a:prstGeom prst="flowChartOffpageConnector">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47" name="Google Shape;847;p96"/>
            <p:cNvSpPr/>
            <p:nvPr/>
          </p:nvSpPr>
          <p:spPr>
            <a:xfrm>
              <a:off x="1593000" y="2322568"/>
              <a:ext cx="690000" cy="642300"/>
            </a:xfrm>
            <a:prstGeom prst="rect">
              <a:avLst/>
            </a:prstGeom>
            <a:solidFill>
              <a:srgbClr val="1D7E75"/>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48" name="Google Shape;848;p96"/>
            <p:cNvSpPr/>
            <p:nvPr/>
          </p:nvSpPr>
          <p:spPr>
            <a:xfrm>
              <a:off x="1592999" y="2322594"/>
              <a:ext cx="329100" cy="642600"/>
            </a:xfrm>
            <a:prstGeom prst="rect">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rgbClr val="FFFFFF"/>
                  </a:solidFill>
                  <a:latin typeface="Work Sans"/>
                  <a:ea typeface="Work Sans"/>
                  <a:cs typeface="Work Sans"/>
                  <a:sym typeface="Work Sans"/>
                </a:rPr>
                <a:t>4</a:t>
              </a:r>
              <a:endParaRPr sz="2500" b="1">
                <a:solidFill>
                  <a:srgbClr val="FFFFFF"/>
                </a:solidFill>
                <a:latin typeface="Work Sans"/>
                <a:ea typeface="Work Sans"/>
                <a:cs typeface="Work Sans"/>
                <a:sym typeface="Work Sans"/>
              </a:endParaRPr>
            </a:p>
          </p:txBody>
        </p:sp>
        <p:sp>
          <p:nvSpPr>
            <p:cNvPr id="849" name="Google Shape;849;p9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900" b="1">
                  <a:solidFill>
                    <a:srgbClr val="FFFFFF"/>
                  </a:solidFill>
                  <a:latin typeface="Work Sans"/>
                  <a:ea typeface="Work Sans"/>
                  <a:cs typeface="Work Sans"/>
                  <a:sym typeface="Work Sans"/>
                </a:rPr>
                <a:t>Learning to Lead</a:t>
              </a:r>
              <a:endParaRPr sz="900" b="1">
                <a:solidFill>
                  <a:srgbClr val="FFFFFF"/>
                </a:solidFill>
                <a:latin typeface="Work Sans"/>
                <a:ea typeface="Work Sans"/>
                <a:cs typeface="Work Sans"/>
                <a:sym typeface="Work Sans"/>
              </a:endParaRPr>
            </a:p>
          </p:txBody>
        </p:sp>
      </p:grpSp>
      <p:grpSp>
        <p:nvGrpSpPr>
          <p:cNvPr id="850" name="Google Shape;850;p96"/>
          <p:cNvGrpSpPr/>
          <p:nvPr/>
        </p:nvGrpSpPr>
        <p:grpSpPr>
          <a:xfrm>
            <a:off x="1289081" y="4094729"/>
            <a:ext cx="6609616" cy="384920"/>
            <a:chOff x="1592999" y="2322568"/>
            <a:chExt cx="2939828" cy="643356"/>
          </a:xfrm>
        </p:grpSpPr>
        <p:sp>
          <p:nvSpPr>
            <p:cNvPr id="851" name="Google Shape;851;p96"/>
            <p:cNvSpPr/>
            <p:nvPr/>
          </p:nvSpPr>
          <p:spPr>
            <a:xfrm flipH="1">
              <a:off x="2283025" y="2322575"/>
              <a:ext cx="1844400" cy="642600"/>
            </a:xfrm>
            <a:prstGeom prst="rect">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52" name="Google Shape;852;p96"/>
            <p:cNvSpPr/>
            <p:nvPr/>
          </p:nvSpPr>
          <p:spPr>
            <a:xfrm rot="-5400000">
              <a:off x="3501574" y="1934671"/>
              <a:ext cx="643356" cy="1419149"/>
            </a:xfrm>
            <a:prstGeom prst="flowChartOffpageConnector">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53" name="Google Shape;853;p96"/>
            <p:cNvSpPr/>
            <p:nvPr/>
          </p:nvSpPr>
          <p:spPr>
            <a:xfrm>
              <a:off x="1593000" y="2322568"/>
              <a:ext cx="690000" cy="642300"/>
            </a:xfrm>
            <a:prstGeom prst="rect">
              <a:avLst/>
            </a:prstGeom>
            <a:solidFill>
              <a:srgbClr val="1D7E75"/>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Work Sans"/>
                <a:ea typeface="Work Sans"/>
                <a:cs typeface="Work Sans"/>
                <a:sym typeface="Work Sans"/>
              </a:endParaRPr>
            </a:p>
          </p:txBody>
        </p:sp>
        <p:sp>
          <p:nvSpPr>
            <p:cNvPr id="854" name="Google Shape;854;p96"/>
            <p:cNvSpPr/>
            <p:nvPr/>
          </p:nvSpPr>
          <p:spPr>
            <a:xfrm>
              <a:off x="1592999" y="2322594"/>
              <a:ext cx="329400" cy="642600"/>
            </a:xfrm>
            <a:prstGeom prst="rect">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rgbClr val="FFFFFF"/>
                  </a:solidFill>
                  <a:latin typeface="Work Sans"/>
                  <a:ea typeface="Work Sans"/>
                  <a:cs typeface="Work Sans"/>
                  <a:sym typeface="Work Sans"/>
                </a:rPr>
                <a:t>5</a:t>
              </a:r>
              <a:endParaRPr sz="2500" b="1">
                <a:solidFill>
                  <a:srgbClr val="FFFFFF"/>
                </a:solidFill>
                <a:latin typeface="Work Sans"/>
                <a:ea typeface="Work Sans"/>
                <a:cs typeface="Work Sans"/>
                <a:sym typeface="Work Sans"/>
              </a:endParaRPr>
            </a:p>
          </p:txBody>
        </p:sp>
        <p:sp>
          <p:nvSpPr>
            <p:cNvPr id="855" name="Google Shape;855;p9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900" b="1">
                  <a:solidFill>
                    <a:srgbClr val="FFFFFF"/>
                  </a:solidFill>
                  <a:latin typeface="Work Sans"/>
                  <a:ea typeface="Work Sans"/>
                  <a:cs typeface="Work Sans"/>
                  <a:sym typeface="Work Sans"/>
                </a:rPr>
                <a:t>Advanced actions</a:t>
              </a:r>
              <a:endParaRPr sz="900" b="1">
                <a:solidFill>
                  <a:srgbClr val="FFFFFF"/>
                </a:solidFill>
                <a:latin typeface="Work Sans"/>
                <a:ea typeface="Work Sans"/>
                <a:cs typeface="Work Sans"/>
                <a:sym typeface="Work Sans"/>
              </a:endParaRPr>
            </a:p>
          </p:txBody>
        </p:sp>
      </p:grpSp>
      <p:sp>
        <p:nvSpPr>
          <p:cNvPr id="856" name="Google Shape;856;p96"/>
          <p:cNvSpPr txBox="1"/>
          <p:nvPr/>
        </p:nvSpPr>
        <p:spPr>
          <a:xfrm>
            <a:off x="2029375" y="1171200"/>
            <a:ext cx="997800" cy="7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latin typeface="Work Sans"/>
                <a:ea typeface="Work Sans"/>
                <a:cs typeface="Work Sans"/>
                <a:sym typeface="Work Sans"/>
              </a:rPr>
              <a:t>Sustainability Fundamentals</a:t>
            </a:r>
            <a:endParaRPr sz="600" b="1">
              <a:latin typeface="Work Sans"/>
              <a:ea typeface="Work Sans"/>
              <a:cs typeface="Work Sans"/>
              <a:sym typeface="Work Sans"/>
            </a:endParaRPr>
          </a:p>
        </p:txBody>
      </p:sp>
      <p:sp>
        <p:nvSpPr>
          <p:cNvPr id="857" name="Google Shape;857;p96"/>
          <p:cNvSpPr txBox="1"/>
          <p:nvPr/>
        </p:nvSpPr>
        <p:spPr>
          <a:xfrm>
            <a:off x="3155625" y="1171200"/>
            <a:ext cx="1056900" cy="7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latin typeface="Work Sans"/>
                <a:ea typeface="Work Sans"/>
                <a:cs typeface="Work Sans"/>
                <a:sym typeface="Work Sans"/>
              </a:rPr>
              <a:t>Decarbonisation and Energy Efficiency</a:t>
            </a:r>
            <a:endParaRPr sz="600" b="1">
              <a:latin typeface="Work Sans"/>
              <a:ea typeface="Work Sans"/>
              <a:cs typeface="Work Sans"/>
              <a:sym typeface="Work Sans"/>
            </a:endParaRPr>
          </a:p>
        </p:txBody>
      </p:sp>
      <p:sp>
        <p:nvSpPr>
          <p:cNvPr id="858" name="Google Shape;858;p96"/>
          <p:cNvSpPr txBox="1"/>
          <p:nvPr/>
        </p:nvSpPr>
        <p:spPr>
          <a:xfrm>
            <a:off x="4388375" y="1171200"/>
            <a:ext cx="960300" cy="7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latin typeface="Work Sans"/>
                <a:ea typeface="Work Sans"/>
                <a:cs typeface="Work Sans"/>
                <a:sym typeface="Work Sans"/>
              </a:rPr>
              <a:t>Climate Adaptation and Resilience</a:t>
            </a:r>
            <a:endParaRPr sz="600" b="1">
              <a:latin typeface="Work Sans"/>
              <a:ea typeface="Work Sans"/>
              <a:cs typeface="Work Sans"/>
              <a:sym typeface="Work Sans"/>
            </a:endParaRPr>
          </a:p>
        </p:txBody>
      </p:sp>
      <p:sp>
        <p:nvSpPr>
          <p:cNvPr id="859" name="Google Shape;859;p96"/>
          <p:cNvSpPr txBox="1"/>
          <p:nvPr/>
        </p:nvSpPr>
        <p:spPr>
          <a:xfrm>
            <a:off x="5566600" y="1171200"/>
            <a:ext cx="997800" cy="7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latin typeface="Work Sans"/>
                <a:ea typeface="Work Sans"/>
                <a:cs typeface="Work Sans"/>
                <a:sym typeface="Work Sans"/>
              </a:rPr>
              <a:t>Biodiversity and Green Infrastructure</a:t>
            </a:r>
            <a:endParaRPr sz="600" b="1">
              <a:latin typeface="Work Sans"/>
              <a:ea typeface="Work Sans"/>
              <a:cs typeface="Work Sans"/>
              <a:sym typeface="Work Sans"/>
            </a:endParaRPr>
          </a:p>
        </p:txBody>
      </p:sp>
      <p:sp>
        <p:nvSpPr>
          <p:cNvPr id="860" name="Google Shape;860;p96"/>
          <p:cNvSpPr txBox="1"/>
          <p:nvPr/>
        </p:nvSpPr>
        <p:spPr>
          <a:xfrm>
            <a:off x="6841822" y="1171200"/>
            <a:ext cx="1056900" cy="7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latin typeface="Work Sans"/>
                <a:ea typeface="Work Sans"/>
                <a:cs typeface="Work Sans"/>
                <a:sym typeface="Work Sans"/>
              </a:rPr>
              <a:t>Climate Education, Green Skills and Careers</a:t>
            </a:r>
            <a:endParaRPr sz="600" b="1">
              <a:latin typeface="Work Sans"/>
              <a:ea typeface="Work Sans"/>
              <a:cs typeface="Work Sans"/>
              <a:sym typeface="Work Sans"/>
            </a:endParaRPr>
          </a:p>
        </p:txBody>
      </p:sp>
      <p:sp>
        <p:nvSpPr>
          <p:cNvPr id="861" name="Google Shape;861;p96"/>
          <p:cNvSpPr txBox="1"/>
          <p:nvPr/>
        </p:nvSpPr>
        <p:spPr>
          <a:xfrm>
            <a:off x="1962298" y="805003"/>
            <a:ext cx="5869200" cy="2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b="1">
                <a:latin typeface="Work Sans"/>
                <a:ea typeface="Work Sans"/>
                <a:cs typeface="Work Sans"/>
                <a:sym typeface="Work Sans"/>
              </a:rPr>
              <a:t>Department for Education Strategy Pillars</a:t>
            </a:r>
            <a:endParaRPr sz="900" b="1">
              <a:latin typeface="Work Sans"/>
              <a:ea typeface="Work Sans"/>
              <a:cs typeface="Work Sans"/>
              <a:sym typeface="Work Sans"/>
            </a:endParaRPr>
          </a:p>
        </p:txBody>
      </p:sp>
      <p:sp>
        <p:nvSpPr>
          <p:cNvPr id="862" name="Google Shape;862;p96"/>
          <p:cNvSpPr txBox="1"/>
          <p:nvPr/>
        </p:nvSpPr>
        <p:spPr>
          <a:xfrm rot="5400000">
            <a:off x="-364797" y="3012683"/>
            <a:ext cx="2531700" cy="40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b="1">
                <a:latin typeface="Work Sans"/>
                <a:ea typeface="Work Sans"/>
                <a:cs typeface="Work Sans"/>
                <a:sym typeface="Work Sans"/>
              </a:rPr>
              <a:t>Sustainability Support for Education </a:t>
            </a:r>
            <a:endParaRPr sz="900" b="1">
              <a:latin typeface="Work Sans"/>
              <a:ea typeface="Work Sans"/>
              <a:cs typeface="Work Sans"/>
              <a:sym typeface="Work Sans"/>
            </a:endParaRPr>
          </a:p>
          <a:p>
            <a:pPr marL="0" lvl="0" indent="0" algn="ctr" rtl="0">
              <a:spcBef>
                <a:spcPts val="0"/>
              </a:spcBef>
              <a:spcAft>
                <a:spcPts val="0"/>
              </a:spcAft>
              <a:buNone/>
            </a:pPr>
            <a:r>
              <a:rPr lang="en-GB" sz="900" b="1">
                <a:latin typeface="Work Sans"/>
                <a:ea typeface="Work Sans"/>
                <a:cs typeface="Work Sans"/>
                <a:sym typeface="Work Sans"/>
              </a:rPr>
              <a:t>Maturity Stages</a:t>
            </a:r>
            <a:endParaRPr sz="900" b="1">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97"/>
          <p:cNvSpPr txBox="1">
            <a:spLocks noGrp="1"/>
          </p:cNvSpPr>
          <p:nvPr>
            <p:ph type="title"/>
          </p:nvPr>
        </p:nvSpPr>
        <p:spPr>
          <a:xfrm>
            <a:off x="240800" y="151075"/>
            <a:ext cx="8546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sz="3400"/>
              <a:t>Your building blocks: Aims and Action</a:t>
            </a:r>
            <a:r>
              <a:rPr lang="en-GB" sz="3600"/>
              <a:t>s</a:t>
            </a:r>
            <a:endParaRPr sz="3600"/>
          </a:p>
        </p:txBody>
      </p:sp>
      <p:pic>
        <p:nvPicPr>
          <p:cNvPr id="868" name="Google Shape;868;p97"/>
          <p:cNvPicPr preferRelativeResize="0"/>
          <p:nvPr/>
        </p:nvPicPr>
        <p:blipFill rotWithShape="1">
          <a:blip r:embed="rId3">
            <a:alphaModFix/>
          </a:blip>
          <a:srcRect l="64520"/>
          <a:stretch/>
        </p:blipFill>
        <p:spPr>
          <a:xfrm>
            <a:off x="3257075" y="704275"/>
            <a:ext cx="4141925" cy="4467875"/>
          </a:xfrm>
          <a:prstGeom prst="rect">
            <a:avLst/>
          </a:prstGeom>
          <a:noFill/>
          <a:ln>
            <a:noFill/>
          </a:ln>
        </p:spPr>
      </p:pic>
      <p:pic>
        <p:nvPicPr>
          <p:cNvPr id="869" name="Google Shape;869;p97"/>
          <p:cNvPicPr preferRelativeResize="0"/>
          <p:nvPr/>
        </p:nvPicPr>
        <p:blipFill rotWithShape="1">
          <a:blip r:embed="rId4">
            <a:alphaModFix/>
          </a:blip>
          <a:srcRect l="42785"/>
          <a:stretch/>
        </p:blipFill>
        <p:spPr>
          <a:xfrm>
            <a:off x="0" y="1273200"/>
            <a:ext cx="3104774" cy="2983850"/>
          </a:xfrm>
          <a:prstGeom prst="rect">
            <a:avLst/>
          </a:prstGeom>
          <a:noFill/>
          <a:ln>
            <a:noFill/>
          </a:ln>
        </p:spPr>
      </p:pic>
      <p:sp>
        <p:nvSpPr>
          <p:cNvPr id="870" name="Google Shape;870;p97"/>
          <p:cNvSpPr txBox="1"/>
          <p:nvPr/>
        </p:nvSpPr>
        <p:spPr>
          <a:xfrm>
            <a:off x="7023600" y="3214500"/>
            <a:ext cx="2120400" cy="74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GB">
                <a:latin typeface="Work Sans"/>
                <a:ea typeface="Work Sans"/>
                <a:cs typeface="Work Sans"/>
                <a:sym typeface="Work Sans"/>
              </a:rPr>
              <a:t>Resources of the highest quality. See QA </a:t>
            </a:r>
            <a:r>
              <a:rPr lang="en-GB" u="sng">
                <a:solidFill>
                  <a:schemeClr val="hlink"/>
                </a:solidFill>
                <a:latin typeface="Work Sans"/>
                <a:ea typeface="Work Sans"/>
                <a:cs typeface="Work Sans"/>
                <a:sym typeface="Work Sans"/>
                <a:hlinkClick r:id="rId5"/>
              </a:rPr>
              <a:t>here</a:t>
            </a:r>
            <a:r>
              <a:rPr lang="en-GB">
                <a:latin typeface="Work Sans"/>
                <a:ea typeface="Work Sans"/>
                <a:cs typeface="Work Sans"/>
                <a:sym typeface="Work Sans"/>
              </a:rPr>
              <a:t>.</a:t>
            </a:r>
            <a:endParaRPr>
              <a:latin typeface="Work Sans"/>
              <a:ea typeface="Work Sans"/>
              <a:cs typeface="Work Sans"/>
              <a:sym typeface="Work Sans"/>
            </a:endParaRPr>
          </a:p>
          <a:p>
            <a:pPr marL="0" lvl="0" indent="0" algn="l" rtl="0">
              <a:spcBef>
                <a:spcPts val="0"/>
              </a:spcBef>
              <a:spcAft>
                <a:spcPts val="0"/>
              </a:spcAft>
              <a:buNone/>
            </a:pPr>
            <a:endParaRPr sz="1200">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p98"/>
          <p:cNvPicPr preferRelativeResize="0"/>
          <p:nvPr/>
        </p:nvPicPr>
        <p:blipFill>
          <a:blip r:embed="rId3">
            <a:alphaModFix/>
          </a:blip>
          <a:stretch>
            <a:fillRect/>
          </a:stretch>
        </p:blipFill>
        <p:spPr>
          <a:xfrm>
            <a:off x="3074613" y="887425"/>
            <a:ext cx="2994775" cy="3022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99"/>
          <p:cNvSpPr txBox="1">
            <a:spLocks noGrp="1"/>
          </p:cNvSpPr>
          <p:nvPr>
            <p:ph type="title"/>
          </p:nvPr>
        </p:nvSpPr>
        <p:spPr>
          <a:xfrm>
            <a:off x="392400" y="197200"/>
            <a:ext cx="83592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sz="3500"/>
              <a:t>Tips for choosing appropriate aims or actions</a:t>
            </a:r>
            <a:endParaRPr sz="3500"/>
          </a:p>
        </p:txBody>
      </p:sp>
      <p:sp>
        <p:nvSpPr>
          <p:cNvPr id="881" name="Google Shape;881;p99"/>
          <p:cNvSpPr txBox="1">
            <a:spLocks noGrp="1"/>
          </p:cNvSpPr>
          <p:nvPr>
            <p:ph type="body" idx="1"/>
          </p:nvPr>
        </p:nvSpPr>
        <p:spPr>
          <a:xfrm>
            <a:off x="747300" y="1549775"/>
            <a:ext cx="7202700" cy="2973300"/>
          </a:xfrm>
          <a:prstGeom prst="rect">
            <a:avLst/>
          </a:prstGeom>
        </p:spPr>
        <p:txBody>
          <a:bodyPr spcFirstLastPara="1" wrap="square" lIns="0" tIns="91425" rIns="0" bIns="91425" anchor="t" anchorCtr="0">
            <a:noAutofit/>
          </a:bodyPr>
          <a:lstStyle/>
          <a:p>
            <a:pPr marL="457200" lvl="0" indent="-368300" algn="l" rtl="0">
              <a:spcBef>
                <a:spcPts val="0"/>
              </a:spcBef>
              <a:spcAft>
                <a:spcPts val="0"/>
              </a:spcAft>
              <a:buSzPts val="2200"/>
              <a:buChar char="●"/>
            </a:pPr>
            <a:r>
              <a:rPr lang="en-GB" sz="2200"/>
              <a:t>Consider what progress has already been made</a:t>
            </a:r>
            <a:endParaRPr sz="2200"/>
          </a:p>
          <a:p>
            <a:pPr marL="457200" lvl="0" indent="-368300" algn="l" rtl="0">
              <a:spcBef>
                <a:spcPts val="0"/>
              </a:spcBef>
              <a:spcAft>
                <a:spcPts val="0"/>
              </a:spcAft>
              <a:buSzPts val="2200"/>
              <a:buChar char="●"/>
            </a:pPr>
            <a:r>
              <a:rPr lang="en-GB" sz="2200"/>
              <a:t>Your unique context and site restrictions </a:t>
            </a:r>
            <a:endParaRPr sz="2200"/>
          </a:p>
          <a:p>
            <a:pPr marL="457200" lvl="0" indent="-368300" algn="l" rtl="0">
              <a:spcBef>
                <a:spcPts val="0"/>
              </a:spcBef>
              <a:spcAft>
                <a:spcPts val="0"/>
              </a:spcAft>
              <a:buSzPts val="2200"/>
              <a:buChar char="●"/>
            </a:pPr>
            <a:r>
              <a:rPr lang="en-GB" sz="2200"/>
              <a:t>Be ambitious but realistic </a:t>
            </a:r>
            <a:endParaRPr sz="2200"/>
          </a:p>
          <a:p>
            <a:pPr marL="457200" lvl="0" indent="-368300" algn="l" rtl="0">
              <a:spcBef>
                <a:spcPts val="0"/>
              </a:spcBef>
              <a:spcAft>
                <a:spcPts val="0"/>
              </a:spcAft>
              <a:buSzPts val="2200"/>
              <a:buChar char="●"/>
            </a:pPr>
            <a:r>
              <a:rPr lang="en-GB" sz="2200"/>
              <a:t>Be guided by the sequenced steps on the site </a:t>
            </a:r>
            <a:endParaRPr sz="2200"/>
          </a:p>
          <a:p>
            <a:pPr marL="457200" lvl="0" indent="-368300" algn="l" rtl="0">
              <a:spcBef>
                <a:spcPts val="0"/>
              </a:spcBef>
              <a:spcAft>
                <a:spcPts val="0"/>
              </a:spcAft>
              <a:buSzPts val="2200"/>
              <a:buChar char="●"/>
            </a:pPr>
            <a:r>
              <a:rPr lang="en-GB" sz="2200"/>
              <a:t>Ask for help when needed </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0"/>
          <p:cNvSpPr txBox="1">
            <a:spLocks noGrp="1"/>
          </p:cNvSpPr>
          <p:nvPr>
            <p:ph type="title"/>
          </p:nvPr>
        </p:nvSpPr>
        <p:spPr>
          <a:xfrm>
            <a:off x="406700" y="261450"/>
            <a:ext cx="8612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Your phase and your setting </a:t>
            </a:r>
            <a:endParaRPr/>
          </a:p>
        </p:txBody>
      </p:sp>
      <p:sp>
        <p:nvSpPr>
          <p:cNvPr id="887" name="Google Shape;887;p100"/>
          <p:cNvSpPr txBox="1">
            <a:spLocks noGrp="1"/>
          </p:cNvSpPr>
          <p:nvPr>
            <p:ph type="body" idx="1"/>
          </p:nvPr>
        </p:nvSpPr>
        <p:spPr>
          <a:xfrm>
            <a:off x="3101075" y="1064000"/>
            <a:ext cx="2637600" cy="2829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sz="1200">
                <a:solidFill>
                  <a:srgbClr val="9900FF"/>
                </a:solidFill>
                <a:latin typeface="Work Sans"/>
                <a:ea typeface="Work Sans"/>
                <a:cs typeface="Work Sans"/>
                <a:sym typeface="Work Sans"/>
              </a:rPr>
              <a:t>Primaries</a:t>
            </a:r>
            <a:r>
              <a:rPr lang="en-GB" sz="1200">
                <a:latin typeface="Work Sans"/>
                <a:ea typeface="Work Sans"/>
                <a:cs typeface="Work Sans"/>
                <a:sym typeface="Work Sans"/>
              </a:rPr>
              <a:t>: Focus on building the groundwork. </a:t>
            </a:r>
            <a:endParaRPr sz="1200">
              <a:latin typeface="Work Sans"/>
              <a:ea typeface="Work Sans"/>
              <a:cs typeface="Work Sans"/>
              <a:sym typeface="Work Sans"/>
            </a:endParaRPr>
          </a:p>
          <a:p>
            <a:pPr marL="457200" lvl="0" indent="-285750" algn="l" rtl="0">
              <a:lnSpc>
                <a:spcPct val="150000"/>
              </a:lnSpc>
              <a:spcBef>
                <a:spcPts val="1000"/>
              </a:spcBef>
              <a:spcAft>
                <a:spcPts val="0"/>
              </a:spcAft>
              <a:buSzPts val="900"/>
              <a:buFont typeface="Work Sans"/>
              <a:buChar char="●"/>
            </a:pPr>
            <a:r>
              <a:rPr lang="en-GB" sz="900">
                <a:highlight>
                  <a:srgbClr val="FFFFFF"/>
                </a:highlight>
                <a:latin typeface="Work Sans"/>
                <a:ea typeface="Work Sans"/>
                <a:cs typeface="Work Sans"/>
                <a:sym typeface="Work Sans"/>
              </a:rPr>
              <a:t>Assess the current sustainability position of your setting</a:t>
            </a:r>
            <a:endParaRPr sz="900">
              <a:highlight>
                <a:srgbClr val="FFFFFF"/>
              </a:highlight>
              <a:latin typeface="Work Sans"/>
              <a:ea typeface="Work Sans"/>
              <a:cs typeface="Work Sans"/>
              <a:sym typeface="Work Sans"/>
            </a:endParaRPr>
          </a:p>
          <a:p>
            <a:pPr marL="457200" lvl="0" indent="-285750" algn="l" rtl="0">
              <a:lnSpc>
                <a:spcPct val="150000"/>
              </a:lnSpc>
              <a:spcBef>
                <a:spcPts val="0"/>
              </a:spcBef>
              <a:spcAft>
                <a:spcPts val="0"/>
              </a:spcAft>
              <a:buSzPts val="900"/>
              <a:buFont typeface="Work Sans"/>
              <a:buChar char="●"/>
            </a:pPr>
            <a:r>
              <a:rPr lang="en-GB" sz="900">
                <a:highlight>
                  <a:srgbClr val="FFFFFF"/>
                </a:highlight>
                <a:latin typeface="Work Sans"/>
                <a:ea typeface="Work Sans"/>
                <a:cs typeface="Work Sans"/>
                <a:sym typeface="Work Sans"/>
              </a:rPr>
              <a:t>Understand what data is available across all areas of sustainability</a:t>
            </a:r>
            <a:endParaRPr sz="900">
              <a:highlight>
                <a:srgbClr val="FFFFFF"/>
              </a:highlight>
              <a:latin typeface="Work Sans"/>
              <a:ea typeface="Work Sans"/>
              <a:cs typeface="Work Sans"/>
              <a:sym typeface="Work Sans"/>
            </a:endParaRPr>
          </a:p>
          <a:p>
            <a:pPr marL="457200" lvl="0" indent="-285750" algn="l" rtl="0">
              <a:lnSpc>
                <a:spcPct val="150000"/>
              </a:lnSpc>
              <a:spcBef>
                <a:spcPts val="0"/>
              </a:spcBef>
              <a:spcAft>
                <a:spcPts val="0"/>
              </a:spcAft>
              <a:buSzPts val="900"/>
              <a:buFont typeface="Work Sans"/>
              <a:buChar char="●"/>
            </a:pPr>
            <a:r>
              <a:rPr lang="en-GB" sz="900">
                <a:highlight>
                  <a:srgbClr val="FFFFFF"/>
                </a:highlight>
                <a:latin typeface="Work Sans"/>
                <a:ea typeface="Work Sans"/>
                <a:cs typeface="Work Sans"/>
                <a:sym typeface="Work Sans"/>
              </a:rPr>
              <a:t>Consult your community on creating sustainability aspirations</a:t>
            </a:r>
            <a:endParaRPr sz="900">
              <a:highlight>
                <a:srgbClr val="FFFFFF"/>
              </a:highlight>
              <a:latin typeface="Work Sans"/>
              <a:ea typeface="Work Sans"/>
              <a:cs typeface="Work Sans"/>
              <a:sym typeface="Work Sans"/>
            </a:endParaRPr>
          </a:p>
          <a:p>
            <a:pPr marL="457200" lvl="0" indent="-285750" algn="l" rtl="0">
              <a:lnSpc>
                <a:spcPct val="150000"/>
              </a:lnSpc>
              <a:spcBef>
                <a:spcPts val="0"/>
              </a:spcBef>
              <a:spcAft>
                <a:spcPts val="0"/>
              </a:spcAft>
              <a:buSzPts val="900"/>
              <a:buFont typeface="Work Sans"/>
              <a:buChar char="●"/>
            </a:pPr>
            <a:r>
              <a:rPr lang="en-GB" sz="900">
                <a:highlight>
                  <a:srgbClr val="FFFFFF"/>
                </a:highlight>
                <a:latin typeface="Work Sans"/>
                <a:ea typeface="Work Sans"/>
                <a:cs typeface="Work Sans"/>
                <a:sym typeface="Work Sans"/>
              </a:rPr>
              <a:t>Identify your sustainability priorities</a:t>
            </a:r>
            <a:endParaRPr sz="900">
              <a:highlight>
                <a:srgbClr val="FFFFFF"/>
              </a:highlight>
              <a:latin typeface="Work Sans"/>
              <a:ea typeface="Work Sans"/>
              <a:cs typeface="Work Sans"/>
              <a:sym typeface="Work Sans"/>
            </a:endParaRPr>
          </a:p>
          <a:p>
            <a:pPr marL="457200" lvl="0" indent="-285750" algn="l" rtl="0">
              <a:lnSpc>
                <a:spcPct val="150000"/>
              </a:lnSpc>
              <a:spcBef>
                <a:spcPts val="0"/>
              </a:spcBef>
              <a:spcAft>
                <a:spcPts val="0"/>
              </a:spcAft>
              <a:buSzPts val="900"/>
              <a:buFont typeface="Work Sans"/>
              <a:buChar char="●"/>
            </a:pPr>
            <a:r>
              <a:rPr lang="en-GB" sz="900">
                <a:highlight>
                  <a:srgbClr val="FFFFFF"/>
                </a:highlight>
                <a:latin typeface="Work Sans"/>
                <a:ea typeface="Work Sans"/>
                <a:cs typeface="Work Sans"/>
                <a:sym typeface="Work Sans"/>
              </a:rPr>
              <a:t>Agree a sustainability vision</a:t>
            </a:r>
            <a:endParaRPr sz="900">
              <a:highlight>
                <a:srgbClr val="FFFFFF"/>
              </a:highlight>
              <a:latin typeface="Work Sans"/>
              <a:ea typeface="Work Sans"/>
              <a:cs typeface="Work Sans"/>
              <a:sym typeface="Work Sans"/>
            </a:endParaRPr>
          </a:p>
          <a:p>
            <a:pPr marL="457200" lvl="0" indent="-285750" algn="l" rtl="0">
              <a:lnSpc>
                <a:spcPct val="150000"/>
              </a:lnSpc>
              <a:spcBef>
                <a:spcPts val="0"/>
              </a:spcBef>
              <a:spcAft>
                <a:spcPts val="0"/>
              </a:spcAft>
              <a:buSzPts val="900"/>
              <a:buFont typeface="Work Sans"/>
              <a:buChar char="●"/>
            </a:pPr>
            <a:r>
              <a:rPr lang="en-GB" sz="900">
                <a:highlight>
                  <a:srgbClr val="FFFFFF"/>
                </a:highlight>
                <a:latin typeface="Work Sans"/>
                <a:ea typeface="Work Sans"/>
                <a:cs typeface="Work Sans"/>
                <a:sym typeface="Work Sans"/>
              </a:rPr>
              <a:t>Start to build a whole-setting awareness of sustainability</a:t>
            </a:r>
            <a:endParaRPr sz="900">
              <a:highlight>
                <a:srgbClr val="FFFFFF"/>
              </a:highlight>
              <a:latin typeface="Work Sans"/>
              <a:ea typeface="Work Sans"/>
              <a:cs typeface="Work Sans"/>
              <a:sym typeface="Work Sans"/>
            </a:endParaRPr>
          </a:p>
          <a:p>
            <a:pPr marL="0" lvl="0" indent="0" algn="l" rtl="0">
              <a:lnSpc>
                <a:spcPct val="150000"/>
              </a:lnSpc>
              <a:spcBef>
                <a:spcPts val="0"/>
              </a:spcBef>
              <a:spcAft>
                <a:spcPts val="0"/>
              </a:spcAft>
              <a:buNone/>
            </a:pPr>
            <a:endParaRPr sz="900">
              <a:highlight>
                <a:srgbClr val="FFFFFF"/>
              </a:highlight>
              <a:latin typeface="Work Sans"/>
              <a:ea typeface="Work Sans"/>
              <a:cs typeface="Work Sans"/>
              <a:sym typeface="Work Sans"/>
            </a:endParaRPr>
          </a:p>
          <a:p>
            <a:pPr marL="0" lvl="0" indent="0" algn="l" rtl="0">
              <a:lnSpc>
                <a:spcPct val="150000"/>
              </a:lnSpc>
              <a:spcBef>
                <a:spcPts val="0"/>
              </a:spcBef>
              <a:spcAft>
                <a:spcPts val="0"/>
              </a:spcAft>
              <a:buNone/>
            </a:pPr>
            <a:r>
              <a:rPr lang="en-GB" sz="1100">
                <a:highlight>
                  <a:srgbClr val="FFFFFF"/>
                </a:highlight>
                <a:latin typeface="Work Sans"/>
                <a:ea typeface="Work Sans"/>
                <a:cs typeface="Work Sans"/>
                <a:sym typeface="Work Sans"/>
              </a:rPr>
              <a:t>View Primaries Suggestions List </a:t>
            </a:r>
            <a:r>
              <a:rPr lang="en-GB" sz="1100" u="sng">
                <a:solidFill>
                  <a:schemeClr val="hlink"/>
                </a:solidFill>
                <a:highlight>
                  <a:srgbClr val="FFFFFF"/>
                </a:highlight>
                <a:latin typeface="Work Sans"/>
                <a:ea typeface="Work Sans"/>
                <a:cs typeface="Work Sans"/>
                <a:sym typeface="Work Sans"/>
                <a:hlinkClick r:id="rId3"/>
              </a:rPr>
              <a:t>HERE</a:t>
            </a:r>
            <a:r>
              <a:rPr lang="en-GB" sz="1100">
                <a:highlight>
                  <a:srgbClr val="FFFFFF"/>
                </a:highlight>
                <a:latin typeface="Work Sans"/>
                <a:ea typeface="Work Sans"/>
                <a:cs typeface="Work Sans"/>
                <a:sym typeface="Work Sans"/>
              </a:rPr>
              <a:t>.</a:t>
            </a:r>
            <a:endParaRPr sz="1100">
              <a:highlight>
                <a:srgbClr val="FFFFFF"/>
              </a:highlight>
              <a:latin typeface="Work Sans"/>
              <a:ea typeface="Work Sans"/>
              <a:cs typeface="Work Sans"/>
              <a:sym typeface="Work Sans"/>
            </a:endParaRPr>
          </a:p>
          <a:p>
            <a:pPr marL="0" lvl="0" indent="0" algn="l" rtl="0">
              <a:spcBef>
                <a:spcPts val="0"/>
              </a:spcBef>
              <a:spcAft>
                <a:spcPts val="0"/>
              </a:spcAft>
              <a:buNone/>
            </a:pPr>
            <a:endParaRPr>
              <a:latin typeface="Work Sans"/>
              <a:ea typeface="Work Sans"/>
              <a:cs typeface="Work Sans"/>
              <a:sym typeface="Work Sans"/>
            </a:endParaRPr>
          </a:p>
          <a:p>
            <a:pPr marL="0" lvl="0" indent="0" algn="l" rtl="0">
              <a:spcBef>
                <a:spcPts val="1000"/>
              </a:spcBef>
              <a:spcAft>
                <a:spcPts val="1000"/>
              </a:spcAft>
              <a:buNone/>
            </a:pPr>
            <a:endParaRPr>
              <a:latin typeface="Work Sans"/>
              <a:ea typeface="Work Sans"/>
              <a:cs typeface="Work Sans"/>
              <a:sym typeface="Work Sans"/>
            </a:endParaRPr>
          </a:p>
        </p:txBody>
      </p:sp>
      <p:sp>
        <p:nvSpPr>
          <p:cNvPr id="888" name="Google Shape;888;p100"/>
          <p:cNvSpPr txBox="1">
            <a:spLocks noGrp="1"/>
          </p:cNvSpPr>
          <p:nvPr>
            <p:ph type="body" idx="2"/>
          </p:nvPr>
        </p:nvSpPr>
        <p:spPr>
          <a:xfrm>
            <a:off x="298300" y="1116150"/>
            <a:ext cx="2469900" cy="2911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sz="1100">
                <a:solidFill>
                  <a:schemeClr val="accent1"/>
                </a:solidFill>
                <a:latin typeface="Work Sans"/>
                <a:ea typeface="Work Sans"/>
                <a:cs typeface="Work Sans"/>
                <a:sym typeface="Work Sans"/>
              </a:rPr>
              <a:t>Early Years: </a:t>
            </a:r>
            <a:r>
              <a:rPr lang="en-GB" sz="1100">
                <a:latin typeface="Work Sans"/>
                <a:ea typeface="Work Sans"/>
                <a:cs typeface="Work Sans"/>
                <a:sym typeface="Work Sans"/>
              </a:rPr>
              <a:t>Focus on outdoor learning and improving wellbeing and connection to nature. </a:t>
            </a:r>
            <a:endParaRPr sz="1100">
              <a:latin typeface="Work Sans"/>
              <a:ea typeface="Work Sans"/>
              <a:cs typeface="Work Sans"/>
              <a:sym typeface="Work Sans"/>
            </a:endParaRPr>
          </a:p>
          <a:p>
            <a:pPr marL="457200" lvl="0" indent="-298450" algn="l" rtl="0">
              <a:lnSpc>
                <a:spcPct val="100000"/>
              </a:lnSpc>
              <a:spcBef>
                <a:spcPts val="1000"/>
              </a:spcBef>
              <a:spcAft>
                <a:spcPts val="0"/>
              </a:spcAft>
              <a:buSzPts val="1100"/>
              <a:buFont typeface="Work Sans"/>
              <a:buChar char="●"/>
            </a:pPr>
            <a:r>
              <a:rPr lang="en-GB" sz="1100">
                <a:latin typeface="Work Sans"/>
                <a:ea typeface="Work Sans"/>
                <a:cs typeface="Work Sans"/>
                <a:sym typeface="Work Sans"/>
              </a:rPr>
              <a:t>Promote the benefits of using outdoor learning spaces to your stakeholders</a:t>
            </a:r>
            <a:endParaRPr sz="1100">
              <a:latin typeface="Work Sans"/>
              <a:ea typeface="Work Sans"/>
              <a:cs typeface="Work Sans"/>
              <a:sym typeface="Work Sans"/>
            </a:endParaRPr>
          </a:p>
          <a:p>
            <a:pPr marL="457200" lvl="0" indent="-298450" algn="l" rtl="0">
              <a:lnSpc>
                <a:spcPct val="100000"/>
              </a:lnSpc>
              <a:spcBef>
                <a:spcPts val="0"/>
              </a:spcBef>
              <a:spcAft>
                <a:spcPts val="0"/>
              </a:spcAft>
              <a:buSzPts val="1100"/>
              <a:buFont typeface="Work Sans"/>
              <a:buChar char="●"/>
            </a:pPr>
            <a:r>
              <a:rPr lang="en-GB" sz="1100">
                <a:latin typeface="Work Sans"/>
                <a:ea typeface="Work Sans"/>
                <a:cs typeface="Work Sans"/>
                <a:sym typeface="Work Sans"/>
              </a:rPr>
              <a:t>Introduce outdoor activities as part of learning</a:t>
            </a:r>
            <a:endParaRPr sz="1100">
              <a:latin typeface="Work Sans"/>
              <a:ea typeface="Work Sans"/>
              <a:cs typeface="Work Sans"/>
              <a:sym typeface="Work Sans"/>
            </a:endParaRPr>
          </a:p>
          <a:p>
            <a:pPr marL="0" lvl="0" indent="0" algn="l" rtl="0">
              <a:lnSpc>
                <a:spcPct val="100000"/>
              </a:lnSpc>
              <a:spcBef>
                <a:spcPts val="0"/>
              </a:spcBef>
              <a:spcAft>
                <a:spcPts val="0"/>
              </a:spcAft>
              <a:buNone/>
            </a:pPr>
            <a:endParaRPr sz="1100">
              <a:latin typeface="Work Sans"/>
              <a:ea typeface="Work Sans"/>
              <a:cs typeface="Work Sans"/>
              <a:sym typeface="Work Sans"/>
            </a:endParaRPr>
          </a:p>
          <a:p>
            <a:pPr marL="0" lvl="0" indent="0" algn="l" rtl="0">
              <a:lnSpc>
                <a:spcPct val="100000"/>
              </a:lnSpc>
              <a:spcBef>
                <a:spcPts val="0"/>
              </a:spcBef>
              <a:spcAft>
                <a:spcPts val="0"/>
              </a:spcAft>
              <a:buNone/>
            </a:pPr>
            <a:r>
              <a:rPr lang="en-GB" sz="1100">
                <a:latin typeface="Work Sans"/>
                <a:ea typeface="Work Sans"/>
                <a:cs typeface="Work Sans"/>
                <a:sym typeface="Work Sans"/>
              </a:rPr>
              <a:t>First 10 actions for an EY setting </a:t>
            </a:r>
            <a:r>
              <a:rPr lang="en-GB" sz="1100" u="sng">
                <a:solidFill>
                  <a:schemeClr val="hlink"/>
                </a:solidFill>
                <a:latin typeface="Work Sans"/>
                <a:ea typeface="Work Sans"/>
                <a:cs typeface="Work Sans"/>
                <a:sym typeface="Work Sans"/>
                <a:hlinkClick r:id="rId4"/>
              </a:rPr>
              <a:t>HERE</a:t>
            </a:r>
            <a:r>
              <a:rPr lang="en-GB" sz="1100">
                <a:latin typeface="Work Sans"/>
                <a:ea typeface="Work Sans"/>
                <a:cs typeface="Work Sans"/>
                <a:sym typeface="Work Sans"/>
              </a:rPr>
              <a:t>. </a:t>
            </a:r>
            <a:endParaRPr sz="1100">
              <a:latin typeface="Work Sans"/>
              <a:ea typeface="Work Sans"/>
              <a:cs typeface="Work Sans"/>
              <a:sym typeface="Work Sans"/>
            </a:endParaRPr>
          </a:p>
          <a:p>
            <a:pPr marL="0" lvl="0" indent="0" algn="l" rtl="0">
              <a:spcBef>
                <a:spcPts val="0"/>
              </a:spcBef>
              <a:spcAft>
                <a:spcPts val="1000"/>
              </a:spcAft>
              <a:buNone/>
            </a:pPr>
            <a:endParaRPr sz="1100">
              <a:latin typeface="Work Sans"/>
              <a:ea typeface="Work Sans"/>
              <a:cs typeface="Work Sans"/>
              <a:sym typeface="Work Sans"/>
            </a:endParaRPr>
          </a:p>
        </p:txBody>
      </p:sp>
      <p:sp>
        <p:nvSpPr>
          <p:cNvPr id="889" name="Google Shape;889;p100"/>
          <p:cNvSpPr txBox="1">
            <a:spLocks noGrp="1"/>
          </p:cNvSpPr>
          <p:nvPr>
            <p:ph type="body" idx="1"/>
          </p:nvPr>
        </p:nvSpPr>
        <p:spPr>
          <a:xfrm>
            <a:off x="6183275" y="1064000"/>
            <a:ext cx="2960700" cy="1908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sz="1200">
                <a:solidFill>
                  <a:srgbClr val="BF9000"/>
                </a:solidFill>
                <a:latin typeface="Work Sans"/>
                <a:ea typeface="Work Sans"/>
                <a:cs typeface="Work Sans"/>
                <a:sym typeface="Work Sans"/>
              </a:rPr>
              <a:t>Secondaries</a:t>
            </a:r>
            <a:r>
              <a:rPr lang="en-GB" sz="1200">
                <a:latin typeface="Work Sans"/>
                <a:ea typeface="Work Sans"/>
                <a:cs typeface="Work Sans"/>
                <a:sym typeface="Work Sans"/>
              </a:rPr>
              <a:t>: Focus on taking the first steps. </a:t>
            </a:r>
            <a:endParaRPr sz="1200">
              <a:latin typeface="Work Sans"/>
              <a:ea typeface="Work Sans"/>
              <a:cs typeface="Work Sans"/>
              <a:sym typeface="Work Sans"/>
            </a:endParaRPr>
          </a:p>
          <a:p>
            <a:pPr marL="457200" lvl="0" indent="-298450" algn="l" rtl="0">
              <a:lnSpc>
                <a:spcPct val="150000"/>
              </a:lnSpc>
              <a:spcBef>
                <a:spcPts val="1000"/>
              </a:spcBef>
              <a:spcAft>
                <a:spcPts val="0"/>
              </a:spcAft>
              <a:buSzPts val="1100"/>
              <a:buFont typeface="Work Sans"/>
              <a:buChar char="●"/>
            </a:pPr>
            <a:r>
              <a:rPr lang="en-GB" sz="1100">
                <a:highlight>
                  <a:srgbClr val="FFFFFF"/>
                </a:highlight>
                <a:latin typeface="Work Sans"/>
                <a:ea typeface="Work Sans"/>
                <a:cs typeface="Work Sans"/>
                <a:sym typeface="Work Sans"/>
              </a:rPr>
              <a:t>Create a sustainability working group</a:t>
            </a:r>
            <a:endParaRPr sz="1100">
              <a:highlight>
                <a:srgbClr val="FFFFFF"/>
              </a:highlight>
              <a:latin typeface="Work Sans"/>
              <a:ea typeface="Work Sans"/>
              <a:cs typeface="Work Sans"/>
              <a:sym typeface="Work Sans"/>
            </a:endParaRPr>
          </a:p>
          <a:p>
            <a:pPr marL="457200" lvl="0" indent="-298450" algn="l" rtl="0">
              <a:lnSpc>
                <a:spcPct val="150000"/>
              </a:lnSpc>
              <a:spcBef>
                <a:spcPts val="0"/>
              </a:spcBef>
              <a:spcAft>
                <a:spcPts val="0"/>
              </a:spcAft>
              <a:buSzPts val="1100"/>
              <a:buFont typeface="Work Sans"/>
              <a:buChar char="●"/>
            </a:pPr>
            <a:r>
              <a:rPr lang="en-GB" sz="1100">
                <a:highlight>
                  <a:srgbClr val="FFFFFF"/>
                </a:highlight>
                <a:latin typeface="Work Sans"/>
                <a:ea typeface="Work Sans"/>
                <a:cs typeface="Work Sans"/>
                <a:sym typeface="Work Sans"/>
              </a:rPr>
              <a:t>Appoint a sustainability focussed governor</a:t>
            </a:r>
            <a:endParaRPr sz="1100">
              <a:highlight>
                <a:srgbClr val="FFFFFF"/>
              </a:highlight>
              <a:latin typeface="Work Sans"/>
              <a:ea typeface="Work Sans"/>
              <a:cs typeface="Work Sans"/>
              <a:sym typeface="Work Sans"/>
            </a:endParaRPr>
          </a:p>
          <a:p>
            <a:pPr marL="457200" lvl="0" indent="-298450" algn="l" rtl="0">
              <a:lnSpc>
                <a:spcPct val="150000"/>
              </a:lnSpc>
              <a:spcBef>
                <a:spcPts val="0"/>
              </a:spcBef>
              <a:spcAft>
                <a:spcPts val="0"/>
              </a:spcAft>
              <a:buSzPts val="1100"/>
              <a:buFont typeface="Work Sans"/>
              <a:buChar char="●"/>
            </a:pPr>
            <a:r>
              <a:rPr lang="en-GB" sz="1100">
                <a:highlight>
                  <a:srgbClr val="FFFFFF"/>
                </a:highlight>
                <a:latin typeface="Work Sans"/>
                <a:ea typeface="Work Sans"/>
                <a:cs typeface="Work Sans"/>
                <a:sym typeface="Work Sans"/>
              </a:rPr>
              <a:t>Understand your energy use </a:t>
            </a:r>
            <a:endParaRPr sz="1100">
              <a:highlight>
                <a:srgbClr val="FFFFFF"/>
              </a:highlight>
              <a:latin typeface="Work Sans"/>
              <a:ea typeface="Work Sans"/>
              <a:cs typeface="Work Sans"/>
              <a:sym typeface="Work Sans"/>
            </a:endParaRPr>
          </a:p>
          <a:p>
            <a:pPr marL="457200" lvl="0" indent="-298450" algn="l" rtl="0">
              <a:lnSpc>
                <a:spcPct val="150000"/>
              </a:lnSpc>
              <a:spcBef>
                <a:spcPts val="0"/>
              </a:spcBef>
              <a:spcAft>
                <a:spcPts val="0"/>
              </a:spcAft>
              <a:buSzPts val="1100"/>
              <a:buFont typeface="Work Sans"/>
              <a:buChar char="●"/>
            </a:pPr>
            <a:r>
              <a:rPr lang="en-GB" sz="1100">
                <a:highlight>
                  <a:srgbClr val="FFFFFF"/>
                </a:highlight>
                <a:latin typeface="Work Sans"/>
                <a:ea typeface="Work Sans"/>
                <a:cs typeface="Work Sans"/>
                <a:sym typeface="Work Sans"/>
              </a:rPr>
              <a:t>Understand how people travel to your setting</a:t>
            </a:r>
            <a:endParaRPr sz="1100">
              <a:highlight>
                <a:srgbClr val="FFFFFF"/>
              </a:highlight>
              <a:latin typeface="Work Sans"/>
              <a:ea typeface="Work Sans"/>
              <a:cs typeface="Work Sans"/>
              <a:sym typeface="Work Sans"/>
            </a:endParaRPr>
          </a:p>
          <a:p>
            <a:pPr marL="457200" lvl="0" indent="-298450" algn="l" rtl="0">
              <a:lnSpc>
                <a:spcPct val="150000"/>
              </a:lnSpc>
              <a:spcBef>
                <a:spcPts val="0"/>
              </a:spcBef>
              <a:spcAft>
                <a:spcPts val="0"/>
              </a:spcAft>
              <a:buSzPts val="1100"/>
              <a:buFont typeface="Work Sans"/>
              <a:buChar char="●"/>
            </a:pPr>
            <a:r>
              <a:rPr lang="en-GB" sz="1100">
                <a:highlight>
                  <a:srgbClr val="FFFFFF"/>
                </a:highlight>
                <a:latin typeface="Work Sans"/>
                <a:ea typeface="Work Sans"/>
                <a:cs typeface="Work Sans"/>
                <a:sym typeface="Work Sans"/>
              </a:rPr>
              <a:t>Conduct a waste audit. </a:t>
            </a:r>
            <a:endParaRPr sz="1100">
              <a:highlight>
                <a:srgbClr val="FFFFFF"/>
              </a:highlight>
              <a:latin typeface="Work Sans"/>
              <a:ea typeface="Work Sans"/>
              <a:cs typeface="Work Sans"/>
              <a:sym typeface="Work Sans"/>
            </a:endParaRPr>
          </a:p>
          <a:p>
            <a:pPr marL="0" lvl="0" indent="0" algn="l" rtl="0">
              <a:lnSpc>
                <a:spcPct val="150000"/>
              </a:lnSpc>
              <a:spcBef>
                <a:spcPts val="0"/>
              </a:spcBef>
              <a:spcAft>
                <a:spcPts val="0"/>
              </a:spcAft>
              <a:buNone/>
            </a:pPr>
            <a:endParaRPr sz="1100">
              <a:highlight>
                <a:srgbClr val="FFFFFF"/>
              </a:highlight>
              <a:latin typeface="Work Sans"/>
              <a:ea typeface="Work Sans"/>
              <a:cs typeface="Work Sans"/>
              <a:sym typeface="Work Sans"/>
            </a:endParaRPr>
          </a:p>
          <a:p>
            <a:pPr marL="0" lvl="0" indent="0" algn="l" rtl="0">
              <a:lnSpc>
                <a:spcPct val="150000"/>
              </a:lnSpc>
              <a:spcBef>
                <a:spcPts val="0"/>
              </a:spcBef>
              <a:spcAft>
                <a:spcPts val="0"/>
              </a:spcAft>
              <a:buNone/>
            </a:pPr>
            <a:r>
              <a:rPr lang="en-GB" sz="1100">
                <a:highlight>
                  <a:schemeClr val="lt1"/>
                </a:highlight>
                <a:latin typeface="Work Sans"/>
                <a:ea typeface="Work Sans"/>
                <a:cs typeface="Work Sans"/>
                <a:sym typeface="Work Sans"/>
              </a:rPr>
              <a:t>View Secondaries Suggestions List </a:t>
            </a:r>
            <a:r>
              <a:rPr lang="en-GB" sz="1100" u="sng">
                <a:solidFill>
                  <a:schemeClr val="hlink"/>
                </a:solidFill>
                <a:highlight>
                  <a:schemeClr val="lt1"/>
                </a:highlight>
                <a:latin typeface="Work Sans"/>
                <a:ea typeface="Work Sans"/>
                <a:cs typeface="Work Sans"/>
                <a:sym typeface="Work Sans"/>
                <a:hlinkClick r:id="rId5"/>
              </a:rPr>
              <a:t>HERE</a:t>
            </a:r>
            <a:r>
              <a:rPr lang="en-GB" sz="1100">
                <a:highlight>
                  <a:schemeClr val="lt1"/>
                </a:highlight>
                <a:latin typeface="Work Sans"/>
                <a:ea typeface="Work Sans"/>
                <a:cs typeface="Work Sans"/>
                <a:sym typeface="Work Sans"/>
              </a:rPr>
              <a:t>.</a:t>
            </a:r>
            <a:endParaRPr sz="1100">
              <a:highlight>
                <a:srgbClr val="FFFFFF"/>
              </a:highlight>
              <a:latin typeface="Work Sans"/>
              <a:ea typeface="Work Sans"/>
              <a:cs typeface="Work Sans"/>
              <a:sym typeface="Work Sans"/>
            </a:endParaRPr>
          </a:p>
          <a:p>
            <a:pPr marL="0" lvl="0" indent="0" algn="l" rtl="0">
              <a:spcBef>
                <a:spcPts val="0"/>
              </a:spcBef>
              <a:spcAft>
                <a:spcPts val="0"/>
              </a:spcAft>
              <a:buNone/>
            </a:pPr>
            <a:endParaRPr sz="1200">
              <a:latin typeface="Work Sans"/>
              <a:ea typeface="Work Sans"/>
              <a:cs typeface="Work Sans"/>
              <a:sym typeface="Work Sans"/>
            </a:endParaRPr>
          </a:p>
          <a:p>
            <a:pPr marL="0" lvl="0" indent="0" algn="l" rtl="0">
              <a:spcBef>
                <a:spcPts val="1000"/>
              </a:spcBef>
              <a:spcAft>
                <a:spcPts val="0"/>
              </a:spcAft>
              <a:buNone/>
            </a:pPr>
            <a:r>
              <a:rPr lang="en-GB" sz="1200">
                <a:latin typeface="Work Sans"/>
                <a:ea typeface="Work Sans"/>
                <a:cs typeface="Work Sans"/>
                <a:sym typeface="Work Sans"/>
              </a:rPr>
              <a:t> </a:t>
            </a:r>
            <a:endParaRPr sz="1200">
              <a:latin typeface="Work Sans"/>
              <a:ea typeface="Work Sans"/>
              <a:cs typeface="Work Sans"/>
              <a:sym typeface="Work Sans"/>
            </a:endParaRPr>
          </a:p>
          <a:p>
            <a:pPr marL="0" lvl="0" indent="0" algn="l" rtl="0">
              <a:spcBef>
                <a:spcPts val="1000"/>
              </a:spcBef>
              <a:spcAft>
                <a:spcPts val="1000"/>
              </a:spcAft>
              <a:buNone/>
            </a:pPr>
            <a:endParaRPr sz="1200">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01"/>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a:t>I</a:t>
            </a:r>
            <a:r>
              <a:rPr lang="en-GB">
                <a:solidFill>
                  <a:srgbClr val="FFFFFF"/>
                </a:solidFill>
              </a:rPr>
              <a:t>dentify an aim for your setting &amp; Save to list</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02"/>
          <p:cNvSpPr txBox="1">
            <a:spLocks noGrp="1"/>
          </p:cNvSpPr>
          <p:nvPr>
            <p:ph type="title"/>
          </p:nvPr>
        </p:nvSpPr>
        <p:spPr>
          <a:xfrm>
            <a:off x="356350" y="274900"/>
            <a:ext cx="82686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A whole setting approach</a:t>
            </a:r>
            <a:endParaRPr/>
          </a:p>
        </p:txBody>
      </p:sp>
      <p:pic>
        <p:nvPicPr>
          <p:cNvPr id="900" name="Google Shape;900;p102"/>
          <p:cNvPicPr preferRelativeResize="0"/>
          <p:nvPr/>
        </p:nvPicPr>
        <p:blipFill>
          <a:blip r:embed="rId3">
            <a:alphaModFix/>
          </a:blip>
          <a:stretch>
            <a:fillRect/>
          </a:stretch>
        </p:blipFill>
        <p:spPr>
          <a:xfrm>
            <a:off x="207025" y="1239500"/>
            <a:ext cx="5634051" cy="2512100"/>
          </a:xfrm>
          <a:prstGeom prst="rect">
            <a:avLst/>
          </a:prstGeom>
          <a:noFill/>
          <a:ln>
            <a:noFill/>
          </a:ln>
        </p:spPr>
      </p:pic>
      <p:pic>
        <p:nvPicPr>
          <p:cNvPr id="901" name="Google Shape;901;p102"/>
          <p:cNvPicPr preferRelativeResize="0"/>
          <p:nvPr/>
        </p:nvPicPr>
        <p:blipFill>
          <a:blip r:embed="rId4">
            <a:alphaModFix/>
          </a:blip>
          <a:stretch>
            <a:fillRect/>
          </a:stretch>
        </p:blipFill>
        <p:spPr>
          <a:xfrm>
            <a:off x="2274450" y="1902122"/>
            <a:ext cx="1499200" cy="1186850"/>
          </a:xfrm>
          <a:prstGeom prst="rect">
            <a:avLst/>
          </a:prstGeom>
          <a:noFill/>
          <a:ln w="76200" cap="flat" cmpd="sng">
            <a:solidFill>
              <a:srgbClr val="6AA84F"/>
            </a:solidFill>
            <a:prstDash val="solid"/>
            <a:round/>
            <a:headEnd type="none" w="sm" len="sm"/>
            <a:tailEnd type="none" w="sm" len="sm"/>
          </a:ln>
        </p:spPr>
      </p:pic>
      <p:sp>
        <p:nvSpPr>
          <p:cNvPr id="902" name="Google Shape;902;p102"/>
          <p:cNvSpPr txBox="1">
            <a:spLocks noGrp="1"/>
          </p:cNvSpPr>
          <p:nvPr>
            <p:ph type="body" idx="1"/>
          </p:nvPr>
        </p:nvSpPr>
        <p:spPr>
          <a:xfrm>
            <a:off x="6400850" y="1213225"/>
            <a:ext cx="2467500" cy="3117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sz="1500"/>
              <a:t>Why?</a:t>
            </a:r>
            <a:endParaRPr sz="1500"/>
          </a:p>
          <a:p>
            <a:pPr marL="457200" lvl="0" indent="-323850" algn="l" rtl="0">
              <a:spcBef>
                <a:spcPts val="1000"/>
              </a:spcBef>
              <a:spcAft>
                <a:spcPts val="0"/>
              </a:spcAft>
              <a:buSzPts val="1500"/>
              <a:buChar char="●"/>
            </a:pPr>
            <a:r>
              <a:rPr lang="en-GB" sz="1500"/>
              <a:t>To share the workload </a:t>
            </a:r>
            <a:endParaRPr sz="1500"/>
          </a:p>
          <a:p>
            <a:pPr marL="457200" lvl="0" indent="-323850" algn="l" rtl="0">
              <a:spcBef>
                <a:spcPts val="0"/>
              </a:spcBef>
              <a:spcAft>
                <a:spcPts val="0"/>
              </a:spcAft>
              <a:buSzPts val="1500"/>
              <a:buChar char="●"/>
            </a:pPr>
            <a:r>
              <a:rPr lang="en-GB" sz="1500"/>
              <a:t>To share the responsibility </a:t>
            </a:r>
            <a:endParaRPr sz="1500"/>
          </a:p>
          <a:p>
            <a:pPr marL="457200" lvl="0" indent="-323850" algn="l" rtl="0">
              <a:spcBef>
                <a:spcPts val="0"/>
              </a:spcBef>
              <a:spcAft>
                <a:spcPts val="0"/>
              </a:spcAft>
              <a:buSzPts val="1500"/>
              <a:buChar char="●"/>
            </a:pPr>
            <a:r>
              <a:rPr lang="en-GB" sz="1500"/>
              <a:t>To help embed into daily operations, culture and ethos </a:t>
            </a:r>
            <a:endParaRPr sz="1500"/>
          </a:p>
          <a:p>
            <a:pPr marL="457200" lvl="0" indent="-323850" algn="l" rtl="0">
              <a:spcBef>
                <a:spcPts val="0"/>
              </a:spcBef>
              <a:spcAft>
                <a:spcPts val="0"/>
              </a:spcAft>
              <a:buSzPts val="1500"/>
              <a:buChar char="●"/>
            </a:pPr>
            <a:r>
              <a:rPr lang="en-GB" sz="1500"/>
              <a:t>To ensure people feel included </a:t>
            </a:r>
            <a:endParaRPr sz="1500"/>
          </a:p>
        </p:txBody>
      </p:sp>
      <p:sp>
        <p:nvSpPr>
          <p:cNvPr id="903" name="Google Shape;903;p102"/>
          <p:cNvSpPr txBox="1">
            <a:spLocks noGrp="1"/>
          </p:cNvSpPr>
          <p:nvPr>
            <p:ph type="title"/>
          </p:nvPr>
        </p:nvSpPr>
        <p:spPr>
          <a:xfrm>
            <a:off x="1051750" y="3904000"/>
            <a:ext cx="52458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sz="2300">
                <a:solidFill>
                  <a:srgbClr val="741B47"/>
                </a:solidFill>
              </a:rPr>
              <a:t>Use your networks to drive change</a:t>
            </a:r>
            <a:endParaRPr sz="2300">
              <a:solidFill>
                <a:srgbClr val="741B47"/>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03"/>
          <p:cNvSpPr txBox="1">
            <a:spLocks noGrp="1"/>
          </p:cNvSpPr>
          <p:nvPr>
            <p:ph type="title"/>
          </p:nvPr>
        </p:nvSpPr>
        <p:spPr>
          <a:xfrm>
            <a:off x="382600" y="283650"/>
            <a:ext cx="82686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Using Topics </a:t>
            </a:r>
            <a:endParaRPr/>
          </a:p>
        </p:txBody>
      </p:sp>
      <p:sp>
        <p:nvSpPr>
          <p:cNvPr id="909" name="Google Shape;909;p103"/>
          <p:cNvSpPr txBox="1"/>
          <p:nvPr/>
        </p:nvSpPr>
        <p:spPr>
          <a:xfrm>
            <a:off x="234000" y="1141050"/>
            <a:ext cx="5659200" cy="3601800"/>
          </a:xfrm>
          <a:prstGeom prst="rect">
            <a:avLst/>
          </a:prstGeom>
          <a:noFill/>
          <a:ln>
            <a:noFill/>
          </a:ln>
        </p:spPr>
        <p:txBody>
          <a:bodyPr spcFirstLastPara="1" wrap="square" lIns="91425" tIns="91425" rIns="91425" bIns="91425" anchor="t" anchorCtr="0">
            <a:spAutoFit/>
          </a:bodyPr>
          <a:lstStyle/>
          <a:p>
            <a:pPr marL="0" lvl="0" indent="0" algn="l" rtl="0">
              <a:lnSpc>
                <a:spcPct val="125454"/>
              </a:lnSpc>
              <a:spcBef>
                <a:spcPts val="0"/>
              </a:spcBef>
              <a:spcAft>
                <a:spcPts val="0"/>
              </a:spcAft>
              <a:buNone/>
            </a:pPr>
            <a:r>
              <a:rPr lang="en-GB" sz="1500">
                <a:latin typeface="Work Sans"/>
                <a:ea typeface="Work Sans"/>
                <a:cs typeface="Work Sans"/>
                <a:sym typeface="Work Sans"/>
              </a:rPr>
              <a:t>Topics are a useful and quick way to </a:t>
            </a:r>
            <a:r>
              <a:rPr lang="en-GB" sz="1500" b="1">
                <a:latin typeface="Work Sans"/>
                <a:ea typeface="Work Sans"/>
                <a:cs typeface="Work Sans"/>
                <a:sym typeface="Work Sans"/>
              </a:rPr>
              <a:t>collaborate with colleagues</a:t>
            </a:r>
            <a:r>
              <a:rPr lang="en-GB" sz="1500">
                <a:latin typeface="Work Sans"/>
                <a:ea typeface="Work Sans"/>
                <a:cs typeface="Work Sans"/>
                <a:sym typeface="Work Sans"/>
              </a:rPr>
              <a:t> and for them to quickly navigate to appropriate actions, resources guidance &amp; support.</a:t>
            </a:r>
            <a:endParaRPr sz="1500">
              <a:latin typeface="Work Sans"/>
              <a:ea typeface="Work Sans"/>
              <a:cs typeface="Work Sans"/>
              <a:sym typeface="Work Sans"/>
            </a:endParaRPr>
          </a:p>
          <a:p>
            <a:pPr marL="0" lvl="0" indent="0" algn="l" rtl="0">
              <a:lnSpc>
                <a:spcPct val="125454"/>
              </a:lnSpc>
              <a:spcBef>
                <a:spcPts val="0"/>
              </a:spcBef>
              <a:spcAft>
                <a:spcPts val="0"/>
              </a:spcAft>
              <a:buNone/>
            </a:pPr>
            <a:endParaRPr sz="1500">
              <a:latin typeface="Work Sans"/>
              <a:ea typeface="Work Sans"/>
              <a:cs typeface="Work Sans"/>
              <a:sym typeface="Work Sans"/>
            </a:endParaRPr>
          </a:p>
          <a:p>
            <a:pPr marL="457200" lvl="0" indent="-323850" algn="l" rtl="0">
              <a:lnSpc>
                <a:spcPct val="125454"/>
              </a:lnSpc>
              <a:spcBef>
                <a:spcPts val="0"/>
              </a:spcBef>
              <a:spcAft>
                <a:spcPts val="0"/>
              </a:spcAft>
              <a:buSzPts val="1500"/>
              <a:buFont typeface="Work Sans"/>
              <a:buChar char="●"/>
            </a:pPr>
            <a:r>
              <a:rPr lang="en-GB" sz="1500">
                <a:latin typeface="Work Sans"/>
                <a:ea typeface="Work Sans"/>
                <a:cs typeface="Work Sans"/>
                <a:sym typeface="Work Sans"/>
              </a:rPr>
              <a:t>For example, site teams maybe interested in reducing energy costs and therefore go straight to the </a:t>
            </a:r>
            <a:r>
              <a:rPr lang="en-GB" sz="1500" b="1">
                <a:latin typeface="Work Sans"/>
                <a:ea typeface="Work Sans"/>
                <a:cs typeface="Work Sans"/>
                <a:sym typeface="Work Sans"/>
              </a:rPr>
              <a:t>Energy</a:t>
            </a:r>
            <a:r>
              <a:rPr lang="en-GB" sz="1500">
                <a:latin typeface="Work Sans"/>
                <a:ea typeface="Work Sans"/>
                <a:cs typeface="Work Sans"/>
                <a:sym typeface="Work Sans"/>
              </a:rPr>
              <a:t> Topic. </a:t>
            </a:r>
            <a:endParaRPr sz="1500">
              <a:latin typeface="Work Sans"/>
              <a:ea typeface="Work Sans"/>
              <a:cs typeface="Work Sans"/>
              <a:sym typeface="Work Sans"/>
            </a:endParaRPr>
          </a:p>
          <a:p>
            <a:pPr marL="457200" lvl="0" indent="-323850" algn="l" rtl="0">
              <a:lnSpc>
                <a:spcPct val="125454"/>
              </a:lnSpc>
              <a:spcBef>
                <a:spcPts val="0"/>
              </a:spcBef>
              <a:spcAft>
                <a:spcPts val="0"/>
              </a:spcAft>
              <a:buSzPts val="1500"/>
              <a:buFont typeface="Work Sans"/>
              <a:buChar char="●"/>
            </a:pPr>
            <a:r>
              <a:rPr lang="en-GB" sz="1500">
                <a:latin typeface="Work Sans"/>
                <a:ea typeface="Work Sans"/>
                <a:cs typeface="Work Sans"/>
                <a:sym typeface="Work Sans"/>
              </a:rPr>
              <a:t>Business/finance managers maybe interested in </a:t>
            </a:r>
            <a:r>
              <a:rPr lang="en-GB" sz="1500" b="1">
                <a:latin typeface="Work Sans"/>
                <a:ea typeface="Work Sans"/>
                <a:cs typeface="Work Sans"/>
                <a:sym typeface="Work Sans"/>
              </a:rPr>
              <a:t>Funding </a:t>
            </a:r>
            <a:r>
              <a:rPr lang="en-GB" sz="1500">
                <a:latin typeface="Work Sans"/>
                <a:ea typeface="Work Sans"/>
                <a:cs typeface="Work Sans"/>
                <a:sym typeface="Work Sans"/>
              </a:rPr>
              <a:t>or </a:t>
            </a:r>
            <a:r>
              <a:rPr lang="en-GB" sz="1500" b="1">
                <a:latin typeface="Work Sans"/>
                <a:ea typeface="Work Sans"/>
                <a:cs typeface="Work Sans"/>
                <a:sym typeface="Work Sans"/>
              </a:rPr>
              <a:t>Procurement</a:t>
            </a:r>
            <a:r>
              <a:rPr lang="en-GB" sz="1500">
                <a:latin typeface="Work Sans"/>
                <a:ea typeface="Work Sans"/>
                <a:cs typeface="Work Sans"/>
                <a:sym typeface="Work Sans"/>
              </a:rPr>
              <a:t>. </a:t>
            </a:r>
            <a:endParaRPr sz="1500">
              <a:latin typeface="Work Sans"/>
              <a:ea typeface="Work Sans"/>
              <a:cs typeface="Work Sans"/>
              <a:sym typeface="Work Sans"/>
            </a:endParaRPr>
          </a:p>
          <a:p>
            <a:pPr marL="457200" lvl="0" indent="-323850" algn="l" rtl="0">
              <a:lnSpc>
                <a:spcPct val="125454"/>
              </a:lnSpc>
              <a:spcBef>
                <a:spcPts val="0"/>
              </a:spcBef>
              <a:spcAft>
                <a:spcPts val="0"/>
              </a:spcAft>
              <a:buSzPts val="1500"/>
              <a:buFont typeface="Work Sans"/>
              <a:buChar char="●"/>
            </a:pPr>
            <a:r>
              <a:rPr lang="en-GB" sz="1500">
                <a:latin typeface="Work Sans"/>
                <a:ea typeface="Work Sans"/>
                <a:cs typeface="Work Sans"/>
                <a:sym typeface="Work Sans"/>
              </a:rPr>
              <a:t>Governors in </a:t>
            </a:r>
            <a:r>
              <a:rPr lang="en-GB" sz="1500" b="1">
                <a:latin typeface="Work Sans"/>
                <a:ea typeface="Work Sans"/>
                <a:cs typeface="Work Sans"/>
                <a:sym typeface="Work Sans"/>
              </a:rPr>
              <a:t>Planning and Monitoring </a:t>
            </a:r>
            <a:endParaRPr sz="1500" b="1">
              <a:latin typeface="Work Sans"/>
              <a:ea typeface="Work Sans"/>
              <a:cs typeface="Work Sans"/>
              <a:sym typeface="Work Sans"/>
            </a:endParaRPr>
          </a:p>
          <a:p>
            <a:pPr marL="457200" lvl="0" indent="-323850" algn="l" rtl="0">
              <a:lnSpc>
                <a:spcPct val="125454"/>
              </a:lnSpc>
              <a:spcBef>
                <a:spcPts val="0"/>
              </a:spcBef>
              <a:spcAft>
                <a:spcPts val="0"/>
              </a:spcAft>
              <a:buSzPts val="1500"/>
              <a:buFont typeface="Work Sans"/>
              <a:buChar char="●"/>
            </a:pPr>
            <a:r>
              <a:rPr lang="en-GB" sz="1500">
                <a:latin typeface="Work Sans"/>
                <a:ea typeface="Work Sans"/>
                <a:cs typeface="Work Sans"/>
                <a:sym typeface="Work Sans"/>
              </a:rPr>
              <a:t>Kitchen/catering staff in </a:t>
            </a:r>
            <a:r>
              <a:rPr lang="en-GB" sz="1500" b="1">
                <a:latin typeface="Work Sans"/>
                <a:ea typeface="Work Sans"/>
                <a:cs typeface="Work Sans"/>
                <a:sym typeface="Work Sans"/>
              </a:rPr>
              <a:t>Food &amp; Catering</a:t>
            </a:r>
            <a:r>
              <a:rPr lang="en-GB" sz="1500">
                <a:latin typeface="Work Sans"/>
                <a:ea typeface="Work Sans"/>
                <a:cs typeface="Work Sans"/>
                <a:sym typeface="Work Sans"/>
              </a:rPr>
              <a:t> and </a:t>
            </a:r>
            <a:r>
              <a:rPr lang="en-GB" sz="1500" b="1">
                <a:latin typeface="Work Sans"/>
                <a:ea typeface="Work Sans"/>
                <a:cs typeface="Work Sans"/>
                <a:sym typeface="Work Sans"/>
              </a:rPr>
              <a:t>Waste</a:t>
            </a:r>
            <a:endParaRPr sz="1500" b="1">
              <a:latin typeface="Work Sans"/>
              <a:ea typeface="Work Sans"/>
              <a:cs typeface="Work Sans"/>
              <a:sym typeface="Work Sans"/>
            </a:endParaRPr>
          </a:p>
          <a:p>
            <a:pPr marL="0" lvl="0" indent="0" algn="l" rtl="0">
              <a:lnSpc>
                <a:spcPct val="125454"/>
              </a:lnSpc>
              <a:spcBef>
                <a:spcPts val="0"/>
              </a:spcBef>
              <a:spcAft>
                <a:spcPts val="0"/>
              </a:spcAft>
              <a:buNone/>
            </a:pPr>
            <a:endParaRPr sz="1500">
              <a:latin typeface="Work Sans"/>
              <a:ea typeface="Work Sans"/>
              <a:cs typeface="Work Sans"/>
              <a:sym typeface="Work Sans"/>
            </a:endParaRPr>
          </a:p>
        </p:txBody>
      </p:sp>
      <p:pic>
        <p:nvPicPr>
          <p:cNvPr id="910" name="Google Shape;910;p103"/>
          <p:cNvPicPr preferRelativeResize="0"/>
          <p:nvPr/>
        </p:nvPicPr>
        <p:blipFill>
          <a:blip r:embed="rId3">
            <a:alphaModFix/>
          </a:blip>
          <a:stretch>
            <a:fillRect/>
          </a:stretch>
        </p:blipFill>
        <p:spPr>
          <a:xfrm>
            <a:off x="5664000" y="1377750"/>
            <a:ext cx="3380100" cy="268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p85" descr="Icon symbol chat outline vector illustration 5337802 Vector Art at Vecteezy"/>
          <p:cNvPicPr preferRelativeResize="0"/>
          <p:nvPr/>
        </p:nvPicPr>
        <p:blipFill>
          <a:blip r:embed="rId3">
            <a:alphaModFix/>
          </a:blip>
          <a:stretch>
            <a:fillRect/>
          </a:stretch>
        </p:blipFill>
        <p:spPr>
          <a:xfrm>
            <a:off x="4717675" y="1480975"/>
            <a:ext cx="1258923" cy="1179599"/>
          </a:xfrm>
          <a:prstGeom prst="rect">
            <a:avLst/>
          </a:prstGeom>
          <a:noFill/>
          <a:ln>
            <a:noFill/>
          </a:ln>
        </p:spPr>
      </p:pic>
      <p:sp>
        <p:nvSpPr>
          <p:cNvPr id="714" name="Google Shape;714;p85"/>
          <p:cNvSpPr txBox="1">
            <a:spLocks noGrp="1"/>
          </p:cNvSpPr>
          <p:nvPr>
            <p:ph type="title"/>
          </p:nvPr>
        </p:nvSpPr>
        <p:spPr>
          <a:xfrm>
            <a:off x="653850" y="3186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Housekeeping</a:t>
            </a:r>
            <a:endParaRPr/>
          </a:p>
        </p:txBody>
      </p:sp>
      <p:pic>
        <p:nvPicPr>
          <p:cNvPr id="715" name="Google Shape;715;p85" descr="Mute PNG Transparent Mute.PNG Images. | PlusPNG"/>
          <p:cNvPicPr preferRelativeResize="0"/>
          <p:nvPr/>
        </p:nvPicPr>
        <p:blipFill>
          <a:blip r:embed="rId4">
            <a:alphaModFix/>
          </a:blip>
          <a:stretch>
            <a:fillRect/>
          </a:stretch>
        </p:blipFill>
        <p:spPr>
          <a:xfrm>
            <a:off x="1067087" y="1700525"/>
            <a:ext cx="915063" cy="857400"/>
          </a:xfrm>
          <a:prstGeom prst="rect">
            <a:avLst/>
          </a:prstGeom>
          <a:noFill/>
          <a:ln>
            <a:noFill/>
          </a:ln>
        </p:spPr>
      </p:pic>
      <p:pic>
        <p:nvPicPr>
          <p:cNvPr id="716" name="Google Shape;716;p85" descr="habla burbuja plano vector icono. discusión diálogo logo ilustración ..."/>
          <p:cNvPicPr preferRelativeResize="0"/>
          <p:nvPr/>
        </p:nvPicPr>
        <p:blipFill>
          <a:blip r:embed="rId5">
            <a:alphaModFix/>
          </a:blip>
          <a:stretch>
            <a:fillRect/>
          </a:stretch>
        </p:blipFill>
        <p:spPr>
          <a:xfrm>
            <a:off x="4794541" y="2644805"/>
            <a:ext cx="1258923" cy="1179599"/>
          </a:xfrm>
          <a:prstGeom prst="rect">
            <a:avLst/>
          </a:prstGeom>
          <a:noFill/>
          <a:ln>
            <a:noFill/>
          </a:ln>
        </p:spPr>
      </p:pic>
      <p:sp>
        <p:nvSpPr>
          <p:cNvPr id="717" name="Google Shape;717;p85"/>
          <p:cNvSpPr txBox="1"/>
          <p:nvPr/>
        </p:nvSpPr>
        <p:spPr>
          <a:xfrm>
            <a:off x="2437975" y="1747400"/>
            <a:ext cx="164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Please keep yourself on mute</a:t>
            </a:r>
            <a:endParaRPr/>
          </a:p>
        </p:txBody>
      </p:sp>
      <p:sp>
        <p:nvSpPr>
          <p:cNvPr id="718" name="Google Shape;718;p85"/>
          <p:cNvSpPr txBox="1"/>
          <p:nvPr/>
        </p:nvSpPr>
        <p:spPr>
          <a:xfrm>
            <a:off x="6306875" y="1747400"/>
            <a:ext cx="164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Feel free to introduce yourself in the chat</a:t>
            </a:r>
            <a:endParaRPr/>
          </a:p>
        </p:txBody>
      </p:sp>
      <p:sp>
        <p:nvSpPr>
          <p:cNvPr id="719" name="Google Shape;719;p85"/>
          <p:cNvSpPr txBox="1"/>
          <p:nvPr/>
        </p:nvSpPr>
        <p:spPr>
          <a:xfrm>
            <a:off x="6306875" y="2888775"/>
            <a:ext cx="164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Put questions in the chat at any time</a:t>
            </a:r>
            <a:endParaRPr/>
          </a:p>
        </p:txBody>
      </p:sp>
      <p:pic>
        <p:nvPicPr>
          <p:cNvPr id="720" name="Google Shape;720;p85" descr="Camera off icon ui interface 7225019 Vector Art at Vecteezy"/>
          <p:cNvPicPr preferRelativeResize="0"/>
          <p:nvPr/>
        </p:nvPicPr>
        <p:blipFill>
          <a:blip r:embed="rId6">
            <a:alphaModFix/>
          </a:blip>
          <a:stretch>
            <a:fillRect/>
          </a:stretch>
        </p:blipFill>
        <p:spPr>
          <a:xfrm>
            <a:off x="1008624" y="2902051"/>
            <a:ext cx="915075" cy="857411"/>
          </a:xfrm>
          <a:prstGeom prst="rect">
            <a:avLst/>
          </a:prstGeom>
          <a:noFill/>
          <a:ln>
            <a:noFill/>
          </a:ln>
        </p:spPr>
      </p:pic>
      <p:sp>
        <p:nvSpPr>
          <p:cNvPr id="721" name="Google Shape;721;p85"/>
          <p:cNvSpPr txBox="1"/>
          <p:nvPr/>
        </p:nvSpPr>
        <p:spPr>
          <a:xfrm>
            <a:off x="2437975" y="2861925"/>
            <a:ext cx="164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Feel free to have your camera on or off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915" name="Google Shape;915;p104"/>
          <p:cNvPicPr preferRelativeResize="0"/>
          <p:nvPr/>
        </p:nvPicPr>
        <p:blipFill>
          <a:blip r:embed="rId3">
            <a:alphaModFix/>
          </a:blip>
          <a:stretch>
            <a:fillRect/>
          </a:stretch>
        </p:blipFill>
        <p:spPr>
          <a:xfrm>
            <a:off x="3074613" y="887425"/>
            <a:ext cx="2994775" cy="3022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05"/>
          <p:cNvSpPr txBox="1">
            <a:spLocks noGrp="1"/>
          </p:cNvSpPr>
          <p:nvPr>
            <p:ph type="title"/>
          </p:nvPr>
        </p:nvSpPr>
        <p:spPr>
          <a:xfrm>
            <a:off x="514375" y="2614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Creating your plan</a:t>
            </a:r>
            <a:endParaRPr/>
          </a:p>
        </p:txBody>
      </p:sp>
      <p:sp>
        <p:nvSpPr>
          <p:cNvPr id="921" name="Google Shape;921;p105"/>
          <p:cNvSpPr txBox="1">
            <a:spLocks noGrp="1"/>
          </p:cNvSpPr>
          <p:nvPr>
            <p:ph type="body" idx="1"/>
          </p:nvPr>
        </p:nvSpPr>
        <p:spPr>
          <a:xfrm>
            <a:off x="514375" y="1213225"/>
            <a:ext cx="8354100" cy="3117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sz="1600"/>
              <a:t>Ask yourself: </a:t>
            </a:r>
            <a:endParaRPr sz="1600"/>
          </a:p>
          <a:p>
            <a:pPr marL="457200" lvl="0" indent="-330200" algn="l" rtl="0">
              <a:spcBef>
                <a:spcPts val="1000"/>
              </a:spcBef>
              <a:spcAft>
                <a:spcPts val="0"/>
              </a:spcAft>
              <a:buSzPts val="1600"/>
              <a:buChar char="●"/>
            </a:pPr>
            <a:r>
              <a:rPr lang="en-GB" sz="1600" b="1"/>
              <a:t>WHAT</a:t>
            </a:r>
            <a:r>
              <a:rPr lang="en-GB" sz="1600"/>
              <a:t> are your chosen actions? </a:t>
            </a:r>
            <a:endParaRPr sz="1600"/>
          </a:p>
          <a:p>
            <a:pPr marL="457200" lvl="0" indent="-330200" algn="l" rtl="0">
              <a:spcBef>
                <a:spcPts val="0"/>
              </a:spcBef>
              <a:spcAft>
                <a:spcPts val="0"/>
              </a:spcAft>
              <a:buSzPts val="1600"/>
              <a:buChar char="●"/>
            </a:pPr>
            <a:r>
              <a:rPr lang="en-GB" sz="1600" b="1"/>
              <a:t>HOW</a:t>
            </a:r>
            <a:r>
              <a:rPr lang="en-GB" sz="1600"/>
              <a:t> are the actions going to be done? Use the resources to do this. </a:t>
            </a:r>
            <a:endParaRPr sz="1600"/>
          </a:p>
          <a:p>
            <a:pPr marL="457200" lvl="0" indent="-330200" algn="l" rtl="0">
              <a:spcBef>
                <a:spcPts val="0"/>
              </a:spcBef>
              <a:spcAft>
                <a:spcPts val="0"/>
              </a:spcAft>
              <a:buSzPts val="1600"/>
              <a:buChar char="●"/>
            </a:pPr>
            <a:r>
              <a:rPr lang="en-GB" sz="1600" b="1"/>
              <a:t>WHO</a:t>
            </a:r>
            <a:r>
              <a:rPr lang="en-GB" sz="1600"/>
              <a:t> is going to be responsible and deliver the action? </a:t>
            </a:r>
            <a:endParaRPr sz="1600"/>
          </a:p>
          <a:p>
            <a:pPr marL="914400" lvl="1" indent="-330200" algn="l" rtl="0">
              <a:spcBef>
                <a:spcPts val="0"/>
              </a:spcBef>
              <a:spcAft>
                <a:spcPts val="0"/>
              </a:spcAft>
              <a:buSzPts val="1600"/>
              <a:buChar char="○"/>
            </a:pPr>
            <a:r>
              <a:rPr lang="en-GB" sz="1600"/>
              <a:t>Be sure to </a:t>
            </a:r>
            <a:r>
              <a:rPr lang="en-GB" sz="1600" b="1"/>
              <a:t>share your plan</a:t>
            </a:r>
            <a:r>
              <a:rPr lang="en-GB" sz="1600"/>
              <a:t> with your setting and community. </a:t>
            </a:r>
            <a:endParaRPr sz="1600"/>
          </a:p>
          <a:p>
            <a:pPr marL="457200" lvl="0" indent="-330200" algn="l" rtl="0">
              <a:spcBef>
                <a:spcPts val="0"/>
              </a:spcBef>
              <a:spcAft>
                <a:spcPts val="0"/>
              </a:spcAft>
              <a:buSzPts val="1600"/>
              <a:buChar char="●"/>
            </a:pPr>
            <a:r>
              <a:rPr lang="en-GB" sz="1600" b="1"/>
              <a:t>WHEN</a:t>
            </a:r>
            <a:r>
              <a:rPr lang="en-GB" sz="1600"/>
              <a:t> are things going to get done? Have a progress measure to help with this (not started, on track, delayed, completed) </a:t>
            </a:r>
            <a:endParaRPr sz="1600"/>
          </a:p>
          <a:p>
            <a:pPr marL="0" lvl="0" indent="0" algn="l" rtl="0">
              <a:spcBef>
                <a:spcPts val="1000"/>
              </a:spcBef>
              <a:spcAft>
                <a:spcPts val="0"/>
              </a:spcAft>
              <a:buNone/>
            </a:pPr>
            <a:r>
              <a:rPr lang="en-GB" sz="1600"/>
              <a:t>Nice to have:</a:t>
            </a:r>
            <a:endParaRPr sz="1600"/>
          </a:p>
          <a:p>
            <a:pPr marL="457200" lvl="0" indent="-330200" algn="l" rtl="0">
              <a:spcBef>
                <a:spcPts val="1000"/>
              </a:spcBef>
              <a:spcAft>
                <a:spcPts val="0"/>
              </a:spcAft>
              <a:buSzPts val="1600"/>
              <a:buChar char="●"/>
            </a:pPr>
            <a:r>
              <a:rPr lang="en-GB" sz="1600"/>
              <a:t>Costs </a:t>
            </a:r>
            <a:endParaRPr sz="1600"/>
          </a:p>
          <a:p>
            <a:pPr marL="457200" lvl="0" indent="-330200" algn="l" rtl="0">
              <a:spcBef>
                <a:spcPts val="0"/>
              </a:spcBef>
              <a:spcAft>
                <a:spcPts val="0"/>
              </a:spcAft>
              <a:buSzPts val="1600"/>
              <a:buChar char="●"/>
            </a:pPr>
            <a:r>
              <a:rPr lang="en-GB" sz="1600"/>
              <a:t>Links to School Improvement Plan (if applicable)</a:t>
            </a:r>
            <a:endParaRPr sz="1600"/>
          </a:p>
          <a:p>
            <a:pPr marL="0" lvl="0" indent="0" algn="l" rtl="0">
              <a:spcBef>
                <a:spcPts val="1000"/>
              </a:spcBef>
              <a:spcAft>
                <a:spcPts val="1000"/>
              </a:spcAft>
              <a:buNone/>
            </a:pPr>
            <a:endParaRPr/>
          </a:p>
        </p:txBody>
      </p:sp>
      <p:sp>
        <p:nvSpPr>
          <p:cNvPr id="922" name="Google Shape;922;p105"/>
          <p:cNvSpPr txBox="1">
            <a:spLocks noGrp="1"/>
          </p:cNvSpPr>
          <p:nvPr>
            <p:ph type="body" idx="2"/>
          </p:nvPr>
        </p:nvSpPr>
        <p:spPr>
          <a:xfrm>
            <a:off x="6038625" y="3380600"/>
            <a:ext cx="2919300" cy="11031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sz="1300"/>
              <a:t>Actions to provide more support:</a:t>
            </a:r>
            <a:endParaRPr sz="1300"/>
          </a:p>
          <a:p>
            <a:pPr marL="457200" lvl="0" indent="-311150" algn="l" rtl="0">
              <a:spcBef>
                <a:spcPts val="1000"/>
              </a:spcBef>
              <a:spcAft>
                <a:spcPts val="0"/>
              </a:spcAft>
              <a:buSzPts val="1300"/>
              <a:buChar char="●"/>
            </a:pPr>
            <a:r>
              <a:rPr lang="en-GB" sz="1300" u="sng">
                <a:solidFill>
                  <a:schemeClr val="hlink"/>
                </a:solidFill>
                <a:hlinkClick r:id="rId3"/>
              </a:rPr>
              <a:t>Develop a short term action plan </a:t>
            </a:r>
            <a:endParaRPr sz="1300"/>
          </a:p>
          <a:p>
            <a:pPr marL="457200" lvl="0" indent="-311150" algn="l" rtl="0">
              <a:spcBef>
                <a:spcPts val="0"/>
              </a:spcBef>
              <a:spcAft>
                <a:spcPts val="0"/>
              </a:spcAft>
              <a:buSzPts val="1300"/>
              <a:buChar char="●"/>
            </a:pPr>
            <a:r>
              <a:rPr lang="en-GB" sz="1300" u="sng">
                <a:solidFill>
                  <a:schemeClr val="hlink"/>
                </a:solidFill>
                <a:hlinkClick r:id="rId4"/>
              </a:rPr>
              <a:t>Develop a long term action plan </a:t>
            </a: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06"/>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a:t>Identify three people to engage</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07"/>
          <p:cNvSpPr/>
          <p:nvPr/>
        </p:nvSpPr>
        <p:spPr>
          <a:xfrm>
            <a:off x="5435725" y="2700550"/>
            <a:ext cx="3302400" cy="158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3" name="Google Shape;933;p107"/>
          <p:cNvSpPr/>
          <p:nvPr/>
        </p:nvSpPr>
        <p:spPr>
          <a:xfrm>
            <a:off x="165850" y="2700550"/>
            <a:ext cx="4222800" cy="158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4" name="Google Shape;934;p107"/>
          <p:cNvSpPr/>
          <p:nvPr/>
        </p:nvSpPr>
        <p:spPr>
          <a:xfrm>
            <a:off x="2546225" y="1209675"/>
            <a:ext cx="4164300" cy="118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5" name="Google Shape;935;p107"/>
          <p:cNvSpPr txBox="1">
            <a:spLocks noGrp="1"/>
          </p:cNvSpPr>
          <p:nvPr>
            <p:ph type="title"/>
          </p:nvPr>
        </p:nvSpPr>
        <p:spPr>
          <a:xfrm>
            <a:off x="653850" y="3186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In Summary</a:t>
            </a:r>
            <a:endParaRPr/>
          </a:p>
        </p:txBody>
      </p:sp>
      <p:pic>
        <p:nvPicPr>
          <p:cNvPr id="936" name="Google Shape;936;p107"/>
          <p:cNvPicPr preferRelativeResize="0"/>
          <p:nvPr/>
        </p:nvPicPr>
        <p:blipFill>
          <a:blip r:embed="rId3">
            <a:alphaModFix/>
          </a:blip>
          <a:stretch>
            <a:fillRect/>
          </a:stretch>
        </p:blipFill>
        <p:spPr>
          <a:xfrm>
            <a:off x="6210122" y="3584202"/>
            <a:ext cx="1494016" cy="659025"/>
          </a:xfrm>
          <a:prstGeom prst="rect">
            <a:avLst/>
          </a:prstGeom>
          <a:noFill/>
          <a:ln>
            <a:noFill/>
          </a:ln>
        </p:spPr>
      </p:pic>
      <p:pic>
        <p:nvPicPr>
          <p:cNvPr id="937" name="Google Shape;937;p107"/>
          <p:cNvPicPr preferRelativeResize="0"/>
          <p:nvPr/>
        </p:nvPicPr>
        <p:blipFill>
          <a:blip r:embed="rId4">
            <a:alphaModFix/>
          </a:blip>
          <a:stretch>
            <a:fillRect/>
          </a:stretch>
        </p:blipFill>
        <p:spPr>
          <a:xfrm>
            <a:off x="2552888" y="1282822"/>
            <a:ext cx="1824625" cy="917050"/>
          </a:xfrm>
          <a:prstGeom prst="rect">
            <a:avLst/>
          </a:prstGeom>
          <a:solidFill>
            <a:srgbClr val="D9EAD3"/>
          </a:solidFill>
          <a:ln>
            <a:noFill/>
          </a:ln>
        </p:spPr>
      </p:pic>
      <p:pic>
        <p:nvPicPr>
          <p:cNvPr id="938" name="Google Shape;938;p107"/>
          <p:cNvPicPr preferRelativeResize="0"/>
          <p:nvPr/>
        </p:nvPicPr>
        <p:blipFill>
          <a:blip r:embed="rId5">
            <a:alphaModFix/>
          </a:blip>
          <a:stretch>
            <a:fillRect/>
          </a:stretch>
        </p:blipFill>
        <p:spPr>
          <a:xfrm>
            <a:off x="3033546" y="3488100"/>
            <a:ext cx="1160254" cy="659025"/>
          </a:xfrm>
          <a:prstGeom prst="rect">
            <a:avLst/>
          </a:prstGeom>
          <a:noFill/>
          <a:ln>
            <a:noFill/>
          </a:ln>
        </p:spPr>
      </p:pic>
      <p:pic>
        <p:nvPicPr>
          <p:cNvPr id="939" name="Google Shape;939;p107"/>
          <p:cNvPicPr preferRelativeResize="0"/>
          <p:nvPr/>
        </p:nvPicPr>
        <p:blipFill>
          <a:blip r:embed="rId6">
            <a:alphaModFix/>
          </a:blip>
          <a:stretch>
            <a:fillRect/>
          </a:stretch>
        </p:blipFill>
        <p:spPr>
          <a:xfrm>
            <a:off x="165850" y="3488101"/>
            <a:ext cx="2784125" cy="659025"/>
          </a:xfrm>
          <a:prstGeom prst="rect">
            <a:avLst/>
          </a:prstGeom>
          <a:noFill/>
          <a:ln>
            <a:noFill/>
          </a:ln>
        </p:spPr>
      </p:pic>
      <p:sp>
        <p:nvSpPr>
          <p:cNvPr id="940" name="Google Shape;940;p107"/>
          <p:cNvSpPr txBox="1"/>
          <p:nvPr/>
        </p:nvSpPr>
        <p:spPr>
          <a:xfrm>
            <a:off x="4583250" y="1282825"/>
            <a:ext cx="2182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latin typeface="Work Sans SemiBold"/>
                <a:ea typeface="Work Sans SemiBold"/>
                <a:cs typeface="Work Sans SemiBold"/>
                <a:sym typeface="Work Sans SemiBold"/>
              </a:rPr>
              <a:t>For online support to:</a:t>
            </a:r>
            <a:endParaRPr sz="1200">
              <a:solidFill>
                <a:schemeClr val="dk1"/>
              </a:solidFill>
              <a:latin typeface="Work Sans SemiBold"/>
              <a:ea typeface="Work Sans SemiBold"/>
              <a:cs typeface="Work Sans SemiBold"/>
              <a:sym typeface="Work Sans SemiBold"/>
            </a:endParaRPr>
          </a:p>
          <a:p>
            <a:pPr marL="0" lvl="0" indent="0" algn="l" rtl="0">
              <a:spcBef>
                <a:spcPts val="0"/>
              </a:spcBef>
              <a:spcAft>
                <a:spcPts val="0"/>
              </a:spcAft>
              <a:buNone/>
            </a:pPr>
            <a:r>
              <a:rPr lang="en-GB" sz="1200">
                <a:solidFill>
                  <a:schemeClr val="dk1"/>
                </a:solidFill>
                <a:latin typeface="Work Sans SemiBold"/>
                <a:ea typeface="Work Sans SemiBold"/>
                <a:cs typeface="Work Sans SemiBold"/>
                <a:sym typeface="Work Sans SemiBold"/>
              </a:rPr>
              <a:t>- Identify sets to take for your action plan</a:t>
            </a:r>
            <a:endParaRPr sz="1200">
              <a:solidFill>
                <a:schemeClr val="dk1"/>
              </a:solidFill>
              <a:latin typeface="Work Sans SemiBold"/>
              <a:ea typeface="Work Sans SemiBold"/>
              <a:cs typeface="Work Sans SemiBold"/>
              <a:sym typeface="Work Sans SemiBold"/>
            </a:endParaRPr>
          </a:p>
          <a:p>
            <a:pPr marL="0" lvl="0" indent="0" algn="l" rtl="0">
              <a:spcBef>
                <a:spcPts val="0"/>
              </a:spcBef>
              <a:spcAft>
                <a:spcPts val="0"/>
              </a:spcAft>
              <a:buNone/>
            </a:pPr>
            <a:r>
              <a:rPr lang="en-GB" sz="1200">
                <a:solidFill>
                  <a:schemeClr val="dk1"/>
                </a:solidFill>
                <a:latin typeface="Work Sans SemiBold"/>
                <a:ea typeface="Work Sans SemiBold"/>
                <a:cs typeface="Work Sans SemiBold"/>
                <a:sym typeface="Work Sans SemiBold"/>
              </a:rPr>
              <a:t>- Access resources to help you take action</a:t>
            </a:r>
            <a:endParaRPr sz="1200"/>
          </a:p>
        </p:txBody>
      </p:sp>
      <p:sp>
        <p:nvSpPr>
          <p:cNvPr id="941" name="Google Shape;941;p107"/>
          <p:cNvSpPr txBox="1"/>
          <p:nvPr/>
        </p:nvSpPr>
        <p:spPr>
          <a:xfrm>
            <a:off x="854188" y="27949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latin typeface="Work Sans SemiBold"/>
                <a:ea typeface="Work Sans SemiBold"/>
                <a:cs typeface="Work Sans SemiBold"/>
                <a:sym typeface="Work Sans SemiBold"/>
              </a:rPr>
              <a:t>For in person, expert support to help develop and implement your plan</a:t>
            </a:r>
            <a:endParaRPr sz="1200"/>
          </a:p>
        </p:txBody>
      </p:sp>
      <p:sp>
        <p:nvSpPr>
          <p:cNvPr id="942" name="Google Shape;942;p107"/>
          <p:cNvSpPr txBox="1"/>
          <p:nvPr/>
        </p:nvSpPr>
        <p:spPr>
          <a:xfrm>
            <a:off x="5586923" y="284530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latin typeface="Work Sans SemiBold"/>
                <a:ea typeface="Work Sans SemiBold"/>
                <a:cs typeface="Work Sans SemiBold"/>
                <a:sym typeface="Work Sans SemiBold"/>
              </a:rPr>
              <a:t>For curriculum linked resources and hands-on activities that empower students to transform your grounds</a:t>
            </a:r>
            <a:endParaRPr sz="1200"/>
          </a:p>
        </p:txBody>
      </p:sp>
      <p:cxnSp>
        <p:nvCxnSpPr>
          <p:cNvPr id="943" name="Google Shape;943;p107"/>
          <p:cNvCxnSpPr/>
          <p:nvPr/>
        </p:nvCxnSpPr>
        <p:spPr>
          <a:xfrm flipH="1">
            <a:off x="3527200" y="2418400"/>
            <a:ext cx="861300" cy="247800"/>
          </a:xfrm>
          <a:prstGeom prst="straightConnector1">
            <a:avLst/>
          </a:prstGeom>
          <a:noFill/>
          <a:ln w="9525" cap="flat" cmpd="sng">
            <a:solidFill>
              <a:schemeClr val="dk2"/>
            </a:solidFill>
            <a:prstDash val="solid"/>
            <a:round/>
            <a:headEnd type="none" w="med" len="med"/>
            <a:tailEnd type="triangle" w="med" len="med"/>
          </a:ln>
        </p:spPr>
      </p:cxnSp>
      <p:cxnSp>
        <p:nvCxnSpPr>
          <p:cNvPr id="944" name="Google Shape;944;p107"/>
          <p:cNvCxnSpPr/>
          <p:nvPr/>
        </p:nvCxnSpPr>
        <p:spPr>
          <a:xfrm>
            <a:off x="5266325" y="2434813"/>
            <a:ext cx="943800" cy="24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08"/>
          <p:cNvSpPr txBox="1">
            <a:spLocks noGrp="1"/>
          </p:cNvSpPr>
          <p:nvPr>
            <p:ph type="title"/>
          </p:nvPr>
        </p:nvSpPr>
        <p:spPr>
          <a:xfrm>
            <a:off x="318976" y="1443258"/>
            <a:ext cx="4194600" cy="11964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121830"/>
              </a:buClr>
              <a:buSzPts val="3300"/>
              <a:buFont typeface="Arial"/>
              <a:buNone/>
            </a:pPr>
            <a:r>
              <a:rPr lang="en-GB"/>
              <a:t>Requesting a</a:t>
            </a:r>
            <a:br>
              <a:rPr lang="en-GB"/>
            </a:br>
            <a:r>
              <a:rPr lang="en-GB"/>
              <a:t>Climate Ambassador</a:t>
            </a:r>
            <a:endParaRPr/>
          </a:p>
        </p:txBody>
      </p:sp>
      <p:sp>
        <p:nvSpPr>
          <p:cNvPr id="950" name="Google Shape;950;p108"/>
          <p:cNvSpPr/>
          <p:nvPr/>
        </p:nvSpPr>
        <p:spPr>
          <a:xfrm>
            <a:off x="4689389" y="4429898"/>
            <a:ext cx="1000800" cy="213000"/>
          </a:xfrm>
          <a:prstGeom prst="rect">
            <a:avLst/>
          </a:prstGeom>
          <a:solidFill>
            <a:schemeClr val="lt1"/>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09"/>
          <p:cNvSpPr txBox="1">
            <a:spLocks noGrp="1"/>
          </p:cNvSpPr>
          <p:nvPr>
            <p:ph type="title"/>
          </p:nvPr>
        </p:nvSpPr>
        <p:spPr>
          <a:xfrm>
            <a:off x="628650" y="692944"/>
            <a:ext cx="7886700" cy="990600"/>
          </a:xfrm>
          <a:prstGeom prst="rect">
            <a:avLst/>
          </a:prstGeom>
          <a:noFill/>
          <a:ln>
            <a:noFill/>
          </a:ln>
        </p:spPr>
        <p:txBody>
          <a:bodyPr spcFirstLastPara="1" wrap="square" lIns="0" tIns="34275" rIns="0" bIns="34275" anchor="t" anchorCtr="0">
            <a:normAutofit/>
          </a:bodyPr>
          <a:lstStyle/>
          <a:p>
            <a:pPr marL="0" lvl="0" indent="0" algn="l" rtl="0">
              <a:lnSpc>
                <a:spcPct val="90000"/>
              </a:lnSpc>
              <a:spcBef>
                <a:spcPts val="0"/>
              </a:spcBef>
              <a:spcAft>
                <a:spcPts val="0"/>
              </a:spcAft>
              <a:buClr>
                <a:srgbClr val="121830"/>
              </a:buClr>
              <a:buSzPts val="3300"/>
              <a:buFont typeface="Arial"/>
              <a:buNone/>
            </a:pPr>
            <a:r>
              <a:rPr lang="en-GB"/>
              <a:t>Our objective</a:t>
            </a:r>
            <a:endParaRPr/>
          </a:p>
        </p:txBody>
      </p:sp>
      <p:sp>
        <p:nvSpPr>
          <p:cNvPr id="957" name="Google Shape;957;p109"/>
          <p:cNvSpPr txBox="1">
            <a:spLocks noGrp="1"/>
          </p:cNvSpPr>
          <p:nvPr>
            <p:ph type="body" idx="1"/>
          </p:nvPr>
        </p:nvSpPr>
        <p:spPr>
          <a:xfrm>
            <a:off x="628650" y="1959237"/>
            <a:ext cx="3828900" cy="3102900"/>
          </a:xfrm>
          <a:prstGeom prst="rect">
            <a:avLst/>
          </a:prstGeom>
          <a:noFill/>
          <a:ln>
            <a:noFill/>
          </a:ln>
        </p:spPr>
        <p:txBody>
          <a:bodyPr spcFirstLastPara="1" wrap="square" lIns="0" tIns="34275" rIns="0" bIns="34275" anchor="t" anchorCtr="0">
            <a:normAutofit/>
          </a:bodyPr>
          <a:lstStyle/>
          <a:p>
            <a:pPr marL="0" lvl="0" indent="0" algn="l" rtl="0">
              <a:lnSpc>
                <a:spcPct val="120000"/>
              </a:lnSpc>
              <a:spcBef>
                <a:spcPts val="0"/>
              </a:spcBef>
              <a:spcAft>
                <a:spcPts val="0"/>
              </a:spcAft>
              <a:buClr>
                <a:srgbClr val="082F6B"/>
              </a:buClr>
              <a:buSzPts val="1500"/>
              <a:buNone/>
            </a:pPr>
            <a:r>
              <a:rPr lang="en-GB" sz="1500">
                <a:solidFill>
                  <a:srgbClr val="082F6B"/>
                </a:solidFill>
              </a:rPr>
              <a:t>To provide education settings within England access to support from volunteer Climate Ambassadors, who will help them develop and deliver impactful Climate Action Plans.</a:t>
            </a:r>
            <a:endParaRPr/>
          </a:p>
          <a:p>
            <a:pPr marL="0" lvl="0" indent="0" algn="l" rtl="0">
              <a:lnSpc>
                <a:spcPct val="120000"/>
              </a:lnSpc>
              <a:spcBef>
                <a:spcPts val="800"/>
              </a:spcBef>
              <a:spcAft>
                <a:spcPts val="0"/>
              </a:spcAft>
              <a:buClr>
                <a:srgbClr val="121830"/>
              </a:buClr>
              <a:buSzPts val="1200"/>
              <a:buNone/>
            </a:pPr>
            <a:endParaRPr/>
          </a:p>
        </p:txBody>
      </p:sp>
      <p:pic>
        <p:nvPicPr>
          <p:cNvPr id="958" name="Google Shape;958;p109"/>
          <p:cNvPicPr preferRelativeResize="0"/>
          <p:nvPr/>
        </p:nvPicPr>
        <p:blipFill rotWithShape="1">
          <a:blip r:embed="rId3">
            <a:alphaModFix/>
          </a:blip>
          <a:srcRect/>
          <a:stretch/>
        </p:blipFill>
        <p:spPr>
          <a:xfrm>
            <a:off x="7010008" y="692944"/>
            <a:ext cx="1892808" cy="1890000"/>
          </a:xfrm>
          <a:prstGeom prst="rect">
            <a:avLst/>
          </a:prstGeom>
          <a:noFill/>
          <a:ln>
            <a:noFill/>
          </a:ln>
        </p:spPr>
      </p:pic>
      <p:pic>
        <p:nvPicPr>
          <p:cNvPr id="959" name="Google Shape;959;p109"/>
          <p:cNvPicPr preferRelativeResize="0"/>
          <p:nvPr/>
        </p:nvPicPr>
        <p:blipFill rotWithShape="1">
          <a:blip r:embed="rId4">
            <a:alphaModFix/>
          </a:blip>
          <a:srcRect/>
          <a:stretch/>
        </p:blipFill>
        <p:spPr>
          <a:xfrm>
            <a:off x="4898846" y="692944"/>
            <a:ext cx="1886002" cy="1890000"/>
          </a:xfrm>
          <a:prstGeom prst="rect">
            <a:avLst/>
          </a:prstGeom>
          <a:noFill/>
          <a:ln>
            <a:noFill/>
          </a:ln>
        </p:spPr>
      </p:pic>
      <p:pic>
        <p:nvPicPr>
          <p:cNvPr id="960" name="Google Shape;960;p109"/>
          <p:cNvPicPr preferRelativeResize="0">
            <a:picLocks noGrp="1"/>
          </p:cNvPicPr>
          <p:nvPr>
            <p:ph type="pic" idx="2"/>
          </p:nvPr>
        </p:nvPicPr>
        <p:blipFill rotWithShape="1">
          <a:blip r:embed="rId5">
            <a:alphaModFix/>
          </a:blip>
          <a:srcRect/>
          <a:stretch/>
        </p:blipFill>
        <p:spPr>
          <a:xfrm>
            <a:off x="7010009" y="2863121"/>
            <a:ext cx="1886002" cy="1890001"/>
          </a:xfrm>
          <a:prstGeom prst="rect">
            <a:avLst/>
          </a:prstGeom>
          <a:noFill/>
          <a:ln>
            <a:noFill/>
          </a:ln>
        </p:spPr>
      </p:pic>
      <p:pic>
        <p:nvPicPr>
          <p:cNvPr id="961" name="Google Shape;961;p109"/>
          <p:cNvPicPr preferRelativeResize="0"/>
          <p:nvPr/>
        </p:nvPicPr>
        <p:blipFill rotWithShape="1">
          <a:blip r:embed="rId6">
            <a:alphaModFix/>
          </a:blip>
          <a:srcRect/>
          <a:stretch/>
        </p:blipFill>
        <p:spPr>
          <a:xfrm>
            <a:off x="4898846" y="2863121"/>
            <a:ext cx="1886002" cy="1890000"/>
          </a:xfrm>
          <a:prstGeom prst="rect">
            <a:avLst/>
          </a:prstGeom>
          <a:noFill/>
          <a:ln>
            <a:noFill/>
          </a:ln>
        </p:spPr>
      </p:pic>
      <p:sp>
        <p:nvSpPr>
          <p:cNvPr id="962" name="Google Shape;962;p109"/>
          <p:cNvSpPr txBox="1"/>
          <p:nvPr/>
        </p:nvSpPr>
        <p:spPr>
          <a:xfrm>
            <a:off x="5034513" y="2230027"/>
            <a:ext cx="1632000" cy="284700"/>
          </a:xfrm>
          <a:prstGeom prst="rect">
            <a:avLst/>
          </a:prstGeom>
          <a:solidFill>
            <a:srgbClr val="2276B8"/>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GB" sz="1400" b="0" i="0" u="none" strike="noStrike" cap="none">
                <a:solidFill>
                  <a:srgbClr val="FFFFFF"/>
                </a:solidFill>
                <a:latin typeface="Arial"/>
                <a:ea typeface="Arial"/>
                <a:cs typeface="Arial"/>
                <a:sym typeface="Arial"/>
              </a:rPr>
              <a:t>Decarbonisation</a:t>
            </a:r>
            <a:endParaRPr sz="1400" b="0" i="0" u="none" strike="noStrike" cap="none">
              <a:solidFill>
                <a:srgbClr val="FFFFFF"/>
              </a:solidFill>
              <a:latin typeface="Arial"/>
              <a:ea typeface="Arial"/>
              <a:cs typeface="Arial"/>
              <a:sym typeface="Arial"/>
            </a:endParaRPr>
          </a:p>
        </p:txBody>
      </p:sp>
      <p:sp>
        <p:nvSpPr>
          <p:cNvPr id="963" name="Google Shape;963;p109"/>
          <p:cNvSpPr txBox="1"/>
          <p:nvPr/>
        </p:nvSpPr>
        <p:spPr>
          <a:xfrm>
            <a:off x="7173996" y="2063471"/>
            <a:ext cx="1632000" cy="500100"/>
          </a:xfrm>
          <a:prstGeom prst="rect">
            <a:avLst/>
          </a:prstGeom>
          <a:solidFill>
            <a:srgbClr val="F14A3A"/>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GB" sz="1400" b="0" i="0" u="none" strike="noStrike" cap="none">
                <a:solidFill>
                  <a:srgbClr val="FFFFFF"/>
                </a:solidFill>
                <a:latin typeface="Arial"/>
                <a:ea typeface="Arial"/>
                <a:cs typeface="Arial"/>
                <a:sym typeface="Arial"/>
              </a:rPr>
              <a:t>Adaptation and resilience</a:t>
            </a:r>
            <a:endParaRPr sz="1100"/>
          </a:p>
        </p:txBody>
      </p:sp>
      <p:sp>
        <p:nvSpPr>
          <p:cNvPr id="964" name="Google Shape;964;p109"/>
          <p:cNvSpPr txBox="1"/>
          <p:nvPr/>
        </p:nvSpPr>
        <p:spPr>
          <a:xfrm>
            <a:off x="5034513" y="4208182"/>
            <a:ext cx="1632000" cy="500100"/>
          </a:xfrm>
          <a:prstGeom prst="rect">
            <a:avLst/>
          </a:prstGeom>
          <a:solidFill>
            <a:srgbClr val="B8D4E8"/>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GB" sz="1400" b="0" i="0" u="none" strike="noStrike" cap="none">
                <a:solidFill>
                  <a:srgbClr val="FFFFFF"/>
                </a:solidFill>
                <a:latin typeface="Arial"/>
                <a:ea typeface="Arial"/>
                <a:cs typeface="Arial"/>
                <a:sym typeface="Arial"/>
              </a:rPr>
              <a:t>Climate education and green careers</a:t>
            </a:r>
            <a:endParaRPr sz="1100"/>
          </a:p>
        </p:txBody>
      </p:sp>
      <p:sp>
        <p:nvSpPr>
          <p:cNvPr id="965" name="Google Shape;965;p109"/>
          <p:cNvSpPr txBox="1"/>
          <p:nvPr/>
        </p:nvSpPr>
        <p:spPr>
          <a:xfrm>
            <a:off x="7130500" y="4346781"/>
            <a:ext cx="1632000" cy="284700"/>
          </a:xfrm>
          <a:prstGeom prst="rect">
            <a:avLst/>
          </a:prstGeom>
          <a:solidFill>
            <a:srgbClr val="A41D22"/>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GB" sz="1400" b="0" i="0" u="none" strike="noStrike" cap="none">
                <a:solidFill>
                  <a:srgbClr val="FFFFFF"/>
                </a:solidFill>
                <a:latin typeface="Arial"/>
                <a:ea typeface="Arial"/>
                <a:cs typeface="Arial"/>
                <a:sym typeface="Arial"/>
              </a:rPr>
              <a:t>Biodiversity</a:t>
            </a:r>
            <a:endParaRPr sz="1100"/>
          </a:p>
        </p:txBody>
      </p:sp>
      <p:pic>
        <p:nvPicPr>
          <p:cNvPr id="966" name="Google Shape;966;p109"/>
          <p:cNvPicPr preferRelativeResize="0"/>
          <p:nvPr/>
        </p:nvPicPr>
        <p:blipFill rotWithShape="1">
          <a:blip r:embed="rId7">
            <a:alphaModFix/>
          </a:blip>
          <a:srcRect/>
          <a:stretch/>
        </p:blipFill>
        <p:spPr>
          <a:xfrm>
            <a:off x="0" y="4085375"/>
            <a:ext cx="1154318" cy="1058125"/>
          </a:xfrm>
          <a:prstGeom prst="rect">
            <a:avLst/>
          </a:prstGeom>
          <a:noFill/>
          <a:ln>
            <a:noFill/>
          </a:ln>
        </p:spPr>
      </p:pic>
      <p:pic>
        <p:nvPicPr>
          <p:cNvPr id="967" name="Google Shape;967;p109"/>
          <p:cNvPicPr preferRelativeResize="0"/>
          <p:nvPr/>
        </p:nvPicPr>
        <p:blipFill rotWithShape="1">
          <a:blip r:embed="rId8">
            <a:alphaModFix/>
          </a:blip>
          <a:srcRect t="23842" b="23847"/>
          <a:stretch/>
        </p:blipFill>
        <p:spPr>
          <a:xfrm>
            <a:off x="6923485" y="219075"/>
            <a:ext cx="1077516" cy="3131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10"/>
          <p:cNvSpPr txBox="1">
            <a:spLocks noGrp="1"/>
          </p:cNvSpPr>
          <p:nvPr>
            <p:ph type="body" idx="1"/>
          </p:nvPr>
        </p:nvSpPr>
        <p:spPr>
          <a:xfrm>
            <a:off x="628650" y="1600796"/>
            <a:ext cx="3797700" cy="3160200"/>
          </a:xfrm>
          <a:prstGeom prst="rect">
            <a:avLst/>
          </a:prstGeom>
          <a:noFill/>
          <a:ln>
            <a:noFill/>
          </a:ln>
        </p:spPr>
        <p:txBody>
          <a:bodyPr spcFirstLastPara="1" wrap="square" lIns="0" tIns="34275" rIns="0" bIns="34275" anchor="t" anchorCtr="0">
            <a:normAutofit fontScale="85000" lnSpcReduction="10000"/>
          </a:bodyPr>
          <a:lstStyle/>
          <a:p>
            <a:pPr marL="215900" lvl="0" indent="-215265" algn="l" rtl="0">
              <a:lnSpc>
                <a:spcPct val="120000"/>
              </a:lnSpc>
              <a:spcBef>
                <a:spcPts val="0"/>
              </a:spcBef>
              <a:spcAft>
                <a:spcPts val="0"/>
              </a:spcAft>
              <a:buClr>
                <a:srgbClr val="121830"/>
              </a:buClr>
              <a:buSzPct val="100000"/>
              <a:buChar char="•"/>
            </a:pPr>
            <a:r>
              <a:rPr lang="en-GB" sz="1400">
                <a:latin typeface="Arial"/>
                <a:ea typeface="Arial"/>
                <a:cs typeface="Arial"/>
                <a:sym typeface="Arial"/>
              </a:rPr>
              <a:t>Volunteers from across</a:t>
            </a:r>
            <a:r>
              <a:rPr lang="en-GB" sz="1400" b="1">
                <a:latin typeface="Arial"/>
                <a:ea typeface="Arial"/>
                <a:cs typeface="Arial"/>
                <a:sym typeface="Arial"/>
              </a:rPr>
              <a:t> private, public, charity, university and community sectors</a:t>
            </a:r>
            <a:r>
              <a:rPr lang="en-GB" sz="1400">
                <a:latin typeface="Arial"/>
                <a:ea typeface="Arial"/>
                <a:cs typeface="Arial"/>
                <a:sym typeface="Arial"/>
              </a:rPr>
              <a:t> who want to put their climate change and sustainability knowledge to work. </a:t>
            </a:r>
            <a:endParaRPr/>
          </a:p>
          <a:p>
            <a:pPr marL="215900" lvl="0" indent="-215265" algn="l" rtl="0">
              <a:lnSpc>
                <a:spcPct val="120000"/>
              </a:lnSpc>
              <a:spcBef>
                <a:spcPts val="800"/>
              </a:spcBef>
              <a:spcAft>
                <a:spcPts val="0"/>
              </a:spcAft>
              <a:buClr>
                <a:schemeClr val="dk1"/>
              </a:buClr>
              <a:buSzPct val="100000"/>
              <a:buChar char="•"/>
            </a:pPr>
            <a:r>
              <a:rPr lang="en-GB" sz="1400">
                <a:solidFill>
                  <a:schemeClr val="dk1"/>
                </a:solidFill>
                <a:latin typeface="Arial"/>
                <a:ea typeface="Arial"/>
                <a:cs typeface="Arial"/>
                <a:sym typeface="Arial"/>
              </a:rPr>
              <a:t>Aim to support education settings deliver meaningful change on sustainability and climate change.</a:t>
            </a:r>
            <a:endParaRPr/>
          </a:p>
          <a:p>
            <a:pPr marL="215900" lvl="0" indent="-215265" algn="l" rtl="0">
              <a:lnSpc>
                <a:spcPct val="120000"/>
              </a:lnSpc>
              <a:spcBef>
                <a:spcPts val="800"/>
              </a:spcBef>
              <a:spcAft>
                <a:spcPts val="0"/>
              </a:spcAft>
              <a:buClr>
                <a:schemeClr val="dk1"/>
              </a:buClr>
              <a:buSzPct val="100000"/>
              <a:buFont typeface="Arial"/>
              <a:buChar char="•"/>
            </a:pPr>
            <a:r>
              <a:rPr lang="en-GB" sz="1400">
                <a:solidFill>
                  <a:schemeClr val="dk1"/>
                </a:solidFill>
                <a:latin typeface="Arial"/>
                <a:ea typeface="Arial"/>
                <a:cs typeface="Arial"/>
                <a:sym typeface="Arial"/>
              </a:rPr>
              <a:t>Climate Ambassadors will be fully DBS checked, have undertaken mandatory training and have access to a suite of additional training to complement their existing expertise and skillsets.</a:t>
            </a:r>
            <a:endParaRPr/>
          </a:p>
          <a:p>
            <a:pPr marL="215900" lvl="0" indent="-215265" algn="l" rtl="0">
              <a:lnSpc>
                <a:spcPct val="120000"/>
              </a:lnSpc>
              <a:spcBef>
                <a:spcPts val="800"/>
              </a:spcBef>
              <a:spcAft>
                <a:spcPts val="0"/>
              </a:spcAft>
              <a:buClr>
                <a:schemeClr val="dk1"/>
              </a:buClr>
              <a:buSzPct val="100000"/>
              <a:buFont typeface="Arial"/>
              <a:buChar char="•"/>
            </a:pPr>
            <a:r>
              <a:rPr lang="en-GB" sz="1400">
                <a:solidFill>
                  <a:schemeClr val="dk1"/>
                </a:solidFill>
                <a:latin typeface="Arial"/>
                <a:ea typeface="Arial"/>
                <a:cs typeface="Arial"/>
                <a:sym typeface="Arial"/>
              </a:rPr>
              <a:t>Work with leaders, staff, young people and governors.</a:t>
            </a:r>
            <a:endParaRPr/>
          </a:p>
          <a:p>
            <a:pPr marL="215900" lvl="0" indent="-139700" algn="l" rtl="0">
              <a:lnSpc>
                <a:spcPct val="120000"/>
              </a:lnSpc>
              <a:spcBef>
                <a:spcPts val="800"/>
              </a:spcBef>
              <a:spcAft>
                <a:spcPts val="0"/>
              </a:spcAft>
              <a:buClr>
                <a:srgbClr val="121830"/>
              </a:buClr>
              <a:buSzPct val="100000"/>
              <a:buFont typeface="Arial"/>
              <a:buNone/>
            </a:pPr>
            <a:endParaRPr sz="1400">
              <a:solidFill>
                <a:schemeClr val="dk1"/>
              </a:solidFill>
              <a:latin typeface="Arial"/>
              <a:ea typeface="Arial"/>
              <a:cs typeface="Arial"/>
              <a:sym typeface="Arial"/>
            </a:endParaRPr>
          </a:p>
        </p:txBody>
      </p:sp>
      <p:sp>
        <p:nvSpPr>
          <p:cNvPr id="974" name="Google Shape;974;p110"/>
          <p:cNvSpPr txBox="1">
            <a:spLocks noGrp="1"/>
          </p:cNvSpPr>
          <p:nvPr>
            <p:ph type="title"/>
          </p:nvPr>
        </p:nvSpPr>
        <p:spPr>
          <a:xfrm>
            <a:off x="628650" y="614363"/>
            <a:ext cx="7886700" cy="855900"/>
          </a:xfrm>
          <a:prstGeom prst="rect">
            <a:avLst/>
          </a:prstGeom>
          <a:noFill/>
          <a:ln>
            <a:noFill/>
          </a:ln>
        </p:spPr>
        <p:txBody>
          <a:bodyPr spcFirstLastPara="1" wrap="square" lIns="0" tIns="34275" rIns="0" bIns="34275" anchor="b" anchorCtr="0">
            <a:normAutofit/>
          </a:bodyPr>
          <a:lstStyle/>
          <a:p>
            <a:pPr marL="0" lvl="0" indent="0" algn="l" rtl="0">
              <a:lnSpc>
                <a:spcPct val="90000"/>
              </a:lnSpc>
              <a:spcBef>
                <a:spcPts val="0"/>
              </a:spcBef>
              <a:spcAft>
                <a:spcPts val="0"/>
              </a:spcAft>
              <a:buClr>
                <a:srgbClr val="121830"/>
              </a:buClr>
              <a:buSzPts val="3300"/>
              <a:buFont typeface="Arial"/>
              <a:buNone/>
            </a:pPr>
            <a:r>
              <a:rPr lang="en-GB">
                <a:latin typeface="Arial"/>
                <a:ea typeface="Arial"/>
                <a:cs typeface="Arial"/>
                <a:sym typeface="Arial"/>
              </a:rPr>
              <a:t>What is a Climate Ambassador?</a:t>
            </a:r>
            <a:endParaRPr/>
          </a:p>
        </p:txBody>
      </p:sp>
      <p:pic>
        <p:nvPicPr>
          <p:cNvPr id="975" name="Google Shape;975;p110"/>
          <p:cNvPicPr preferRelativeResize="0">
            <a:picLocks noGrp="1"/>
          </p:cNvPicPr>
          <p:nvPr>
            <p:ph type="pic" idx="2"/>
          </p:nvPr>
        </p:nvPicPr>
        <p:blipFill rotWithShape="1">
          <a:blip r:embed="rId3">
            <a:alphaModFix/>
          </a:blip>
          <a:srcRect t="23842" b="23847"/>
          <a:stretch/>
        </p:blipFill>
        <p:spPr>
          <a:xfrm>
            <a:off x="6923485" y="219075"/>
            <a:ext cx="1077516" cy="313135"/>
          </a:xfrm>
          <a:prstGeom prst="rect">
            <a:avLst/>
          </a:prstGeom>
          <a:noFill/>
          <a:ln>
            <a:noFill/>
          </a:ln>
        </p:spPr>
      </p:pic>
      <p:pic>
        <p:nvPicPr>
          <p:cNvPr id="976" name="Google Shape;976;p110" descr="A group of children in a classroom&#10;&#10;Description automatically generated"/>
          <p:cNvPicPr preferRelativeResize="0"/>
          <p:nvPr/>
        </p:nvPicPr>
        <p:blipFill rotWithShape="1">
          <a:blip r:embed="rId4">
            <a:alphaModFix/>
          </a:blip>
          <a:srcRect l="15758" r="15758"/>
          <a:stretch/>
        </p:blipFill>
        <p:spPr>
          <a:xfrm>
            <a:off x="5020870" y="1672446"/>
            <a:ext cx="4123132" cy="2798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11"/>
          <p:cNvSpPr txBox="1">
            <a:spLocks noGrp="1"/>
          </p:cNvSpPr>
          <p:nvPr>
            <p:ph type="body" idx="1"/>
          </p:nvPr>
        </p:nvSpPr>
        <p:spPr>
          <a:xfrm>
            <a:off x="628650" y="1756063"/>
            <a:ext cx="7886700" cy="3067200"/>
          </a:xfrm>
          <a:prstGeom prst="rect">
            <a:avLst/>
          </a:prstGeom>
          <a:noFill/>
          <a:ln>
            <a:noFill/>
          </a:ln>
        </p:spPr>
        <p:txBody>
          <a:bodyPr spcFirstLastPara="1" wrap="square" lIns="0" tIns="34275" rIns="0" bIns="34275" anchor="t" anchorCtr="0">
            <a:normAutofit/>
          </a:bodyPr>
          <a:lstStyle/>
          <a:p>
            <a:pPr marL="254000" lvl="0" indent="-254000" algn="l" rtl="0">
              <a:lnSpc>
                <a:spcPct val="120000"/>
              </a:lnSpc>
              <a:spcBef>
                <a:spcPts val="0"/>
              </a:spcBef>
              <a:spcAft>
                <a:spcPts val="0"/>
              </a:spcAft>
              <a:buClr>
                <a:srgbClr val="000000"/>
              </a:buClr>
              <a:buSzPts val="1400"/>
              <a:buFont typeface="Arial"/>
              <a:buChar char="•"/>
            </a:pPr>
            <a:r>
              <a:rPr lang="en-GB" sz="1400" b="0" i="0">
                <a:solidFill>
                  <a:srgbClr val="000000"/>
                </a:solidFill>
              </a:rPr>
              <a:t>Get started creating and progressing your climate action plan</a:t>
            </a:r>
            <a:endParaRPr/>
          </a:p>
          <a:p>
            <a:pPr marL="254000" lvl="0" indent="-254000" algn="l" rtl="0">
              <a:lnSpc>
                <a:spcPct val="120000"/>
              </a:lnSpc>
              <a:spcBef>
                <a:spcPts val="800"/>
              </a:spcBef>
              <a:spcAft>
                <a:spcPts val="0"/>
              </a:spcAft>
              <a:buClr>
                <a:srgbClr val="000000"/>
              </a:buClr>
              <a:buSzPts val="1400"/>
              <a:buFont typeface="Arial"/>
              <a:buChar char="•"/>
            </a:pPr>
            <a:r>
              <a:rPr lang="en-GB" sz="1400">
                <a:solidFill>
                  <a:srgbClr val="000000"/>
                </a:solidFill>
              </a:rPr>
              <a:t>I</a:t>
            </a:r>
            <a:r>
              <a:rPr lang="en-GB" sz="1400" b="0" i="0">
                <a:solidFill>
                  <a:srgbClr val="000000"/>
                </a:solidFill>
              </a:rPr>
              <a:t>nspire action in your setting</a:t>
            </a:r>
            <a:endParaRPr/>
          </a:p>
          <a:p>
            <a:pPr marL="254000" lvl="0" indent="-254000" algn="l" rtl="0">
              <a:lnSpc>
                <a:spcPct val="120000"/>
              </a:lnSpc>
              <a:spcBef>
                <a:spcPts val="800"/>
              </a:spcBef>
              <a:spcAft>
                <a:spcPts val="0"/>
              </a:spcAft>
              <a:buClr>
                <a:srgbClr val="000000"/>
              </a:buClr>
              <a:buSzPts val="1400"/>
              <a:buFont typeface="Arial"/>
              <a:buChar char="•"/>
            </a:pPr>
            <a:r>
              <a:rPr lang="en-GB" sz="1400" b="0" i="0">
                <a:solidFill>
                  <a:srgbClr val="000000"/>
                </a:solidFill>
              </a:rPr>
              <a:t>Identify ways to decarbonise your operations</a:t>
            </a:r>
            <a:endParaRPr/>
          </a:p>
          <a:p>
            <a:pPr marL="254000" lvl="0" indent="-254000" algn="l" rtl="0">
              <a:lnSpc>
                <a:spcPct val="120000"/>
              </a:lnSpc>
              <a:spcBef>
                <a:spcPts val="800"/>
              </a:spcBef>
              <a:spcAft>
                <a:spcPts val="0"/>
              </a:spcAft>
              <a:buClr>
                <a:srgbClr val="000000"/>
              </a:buClr>
              <a:buSzPts val="1400"/>
              <a:buFont typeface="Arial"/>
              <a:buChar char="•"/>
            </a:pPr>
            <a:r>
              <a:rPr lang="en-GB" sz="1400" b="0" i="0">
                <a:solidFill>
                  <a:srgbClr val="000000"/>
                </a:solidFill>
              </a:rPr>
              <a:t>Plan and adapt to the impacts of climate change, to minimise risk of disruption to learning</a:t>
            </a:r>
            <a:endParaRPr/>
          </a:p>
          <a:p>
            <a:pPr marL="254000" lvl="0" indent="-254000" algn="l" rtl="0">
              <a:lnSpc>
                <a:spcPct val="120000"/>
              </a:lnSpc>
              <a:spcBef>
                <a:spcPts val="800"/>
              </a:spcBef>
              <a:spcAft>
                <a:spcPts val="0"/>
              </a:spcAft>
              <a:buClr>
                <a:srgbClr val="000000"/>
              </a:buClr>
              <a:buSzPts val="1400"/>
              <a:buFont typeface="Arial"/>
              <a:buChar char="•"/>
            </a:pPr>
            <a:r>
              <a:rPr lang="en-GB" sz="1400" b="0" i="0">
                <a:solidFill>
                  <a:srgbClr val="000000"/>
                </a:solidFill>
              </a:rPr>
              <a:t>Increase biodiversity across your setting’s estate and improve access to green space</a:t>
            </a:r>
            <a:endParaRPr/>
          </a:p>
          <a:p>
            <a:pPr marL="254000" lvl="0" indent="-254000" algn="l" rtl="0">
              <a:lnSpc>
                <a:spcPct val="120000"/>
              </a:lnSpc>
              <a:spcBef>
                <a:spcPts val="800"/>
              </a:spcBef>
              <a:spcAft>
                <a:spcPts val="0"/>
              </a:spcAft>
              <a:buClr>
                <a:srgbClr val="000000"/>
              </a:buClr>
              <a:buSzPts val="1400"/>
              <a:buFont typeface="Arial"/>
              <a:buChar char="•"/>
            </a:pPr>
            <a:r>
              <a:rPr lang="en-GB" sz="1400" b="0" i="0">
                <a:solidFill>
                  <a:srgbClr val="000000"/>
                </a:solidFill>
              </a:rPr>
              <a:t>Provide advice on how you can weave climate education and green careers inspiration across teaching and learning activities</a:t>
            </a:r>
            <a:endParaRPr/>
          </a:p>
          <a:p>
            <a:pPr marL="254000" lvl="0" indent="-254000" algn="l" rtl="0">
              <a:lnSpc>
                <a:spcPct val="120000"/>
              </a:lnSpc>
              <a:spcBef>
                <a:spcPts val="800"/>
              </a:spcBef>
              <a:spcAft>
                <a:spcPts val="0"/>
              </a:spcAft>
              <a:buClr>
                <a:srgbClr val="000000"/>
              </a:buClr>
              <a:buSzPts val="1400"/>
              <a:buFont typeface="Arial"/>
              <a:buChar char="•"/>
            </a:pPr>
            <a:r>
              <a:rPr lang="en-GB" sz="1400">
                <a:solidFill>
                  <a:srgbClr val="000000"/>
                </a:solidFill>
              </a:rPr>
              <a:t>U</a:t>
            </a:r>
            <a:r>
              <a:rPr lang="en-GB" sz="1400" b="0" i="0">
                <a:solidFill>
                  <a:srgbClr val="000000"/>
                </a:solidFill>
              </a:rPr>
              <a:t>pskill you staff to build their confidence in teaching about climate and sustainability</a:t>
            </a:r>
            <a:endParaRPr/>
          </a:p>
        </p:txBody>
      </p:sp>
      <p:sp>
        <p:nvSpPr>
          <p:cNvPr id="983" name="Google Shape;983;p111"/>
          <p:cNvSpPr txBox="1">
            <a:spLocks noGrp="1"/>
          </p:cNvSpPr>
          <p:nvPr>
            <p:ph type="title"/>
          </p:nvPr>
        </p:nvSpPr>
        <p:spPr>
          <a:xfrm>
            <a:off x="628650" y="532210"/>
            <a:ext cx="7886700" cy="1071600"/>
          </a:xfrm>
          <a:prstGeom prst="rect">
            <a:avLst/>
          </a:prstGeom>
          <a:noFill/>
          <a:ln>
            <a:noFill/>
          </a:ln>
        </p:spPr>
        <p:txBody>
          <a:bodyPr spcFirstLastPara="1" wrap="square" lIns="0" tIns="34275" rIns="0" bIns="34275" anchor="b" anchorCtr="0">
            <a:normAutofit/>
          </a:bodyPr>
          <a:lstStyle/>
          <a:p>
            <a:pPr marL="0" lvl="0" indent="0" algn="l" rtl="0">
              <a:lnSpc>
                <a:spcPct val="90000"/>
              </a:lnSpc>
              <a:spcBef>
                <a:spcPts val="0"/>
              </a:spcBef>
              <a:spcAft>
                <a:spcPts val="0"/>
              </a:spcAft>
              <a:buClr>
                <a:srgbClr val="121830"/>
              </a:buClr>
              <a:buSzPts val="3300"/>
              <a:buFont typeface="Arial"/>
              <a:buNone/>
            </a:pPr>
            <a:r>
              <a:rPr lang="en-GB">
                <a:latin typeface="Arial"/>
                <a:ea typeface="Arial"/>
                <a:cs typeface="Arial"/>
                <a:sym typeface="Arial"/>
              </a:rPr>
              <a:t>What can Climate Ambassadors offer education settings?</a:t>
            </a:r>
            <a:endParaRPr/>
          </a:p>
        </p:txBody>
      </p:sp>
      <p:pic>
        <p:nvPicPr>
          <p:cNvPr id="984" name="Google Shape;984;p111"/>
          <p:cNvPicPr preferRelativeResize="0">
            <a:picLocks noGrp="1"/>
          </p:cNvPicPr>
          <p:nvPr>
            <p:ph type="pic" idx="2"/>
          </p:nvPr>
        </p:nvPicPr>
        <p:blipFill rotWithShape="1">
          <a:blip r:embed="rId3">
            <a:alphaModFix/>
          </a:blip>
          <a:srcRect t="23842" b="23847"/>
          <a:stretch/>
        </p:blipFill>
        <p:spPr>
          <a:xfrm>
            <a:off x="6923485" y="219075"/>
            <a:ext cx="1077516" cy="3131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12"/>
          <p:cNvSpPr txBox="1">
            <a:spLocks noGrp="1"/>
          </p:cNvSpPr>
          <p:nvPr>
            <p:ph type="title"/>
          </p:nvPr>
        </p:nvSpPr>
        <p:spPr>
          <a:xfrm>
            <a:off x="628650" y="692944"/>
            <a:ext cx="7886700" cy="585900"/>
          </a:xfrm>
          <a:prstGeom prst="rect">
            <a:avLst/>
          </a:prstGeom>
          <a:noFill/>
          <a:ln>
            <a:noFill/>
          </a:ln>
        </p:spPr>
        <p:txBody>
          <a:bodyPr spcFirstLastPara="1" wrap="square" lIns="0" tIns="34275" rIns="0" bIns="34275" anchor="b" anchorCtr="0">
            <a:normAutofit/>
          </a:bodyPr>
          <a:lstStyle/>
          <a:p>
            <a:pPr marL="0" lvl="0" indent="0" algn="l" rtl="0">
              <a:lnSpc>
                <a:spcPct val="90000"/>
              </a:lnSpc>
              <a:spcBef>
                <a:spcPts val="0"/>
              </a:spcBef>
              <a:spcAft>
                <a:spcPts val="0"/>
              </a:spcAft>
              <a:buClr>
                <a:srgbClr val="121830"/>
              </a:buClr>
              <a:buSzPts val="3300"/>
              <a:buFont typeface="Arial"/>
              <a:buNone/>
            </a:pPr>
            <a:r>
              <a:rPr lang="en-GB"/>
              <a:t>Regional support</a:t>
            </a:r>
            <a:endParaRPr/>
          </a:p>
        </p:txBody>
      </p:sp>
      <p:pic>
        <p:nvPicPr>
          <p:cNvPr id="991" name="Google Shape;991;p112" descr="A logo for a company&#10;&#10;AI-generated content may be incorrect."/>
          <p:cNvPicPr preferRelativeResize="0"/>
          <p:nvPr/>
        </p:nvPicPr>
        <p:blipFill rotWithShape="1">
          <a:blip r:embed="rId3">
            <a:alphaModFix/>
          </a:blip>
          <a:srcRect/>
          <a:stretch/>
        </p:blipFill>
        <p:spPr>
          <a:xfrm>
            <a:off x="7328491" y="159981"/>
            <a:ext cx="730727" cy="378791"/>
          </a:xfrm>
          <a:prstGeom prst="rect">
            <a:avLst/>
          </a:prstGeom>
          <a:noFill/>
          <a:ln>
            <a:noFill/>
          </a:ln>
        </p:spPr>
      </p:pic>
      <p:sp>
        <p:nvSpPr>
          <p:cNvPr id="992" name="Google Shape;992;p112"/>
          <p:cNvSpPr txBox="1">
            <a:spLocks noGrp="1"/>
          </p:cNvSpPr>
          <p:nvPr>
            <p:ph type="body" idx="1"/>
          </p:nvPr>
        </p:nvSpPr>
        <p:spPr>
          <a:xfrm>
            <a:off x="469833" y="1510620"/>
            <a:ext cx="7886700" cy="3067200"/>
          </a:xfrm>
          <a:prstGeom prst="rect">
            <a:avLst/>
          </a:prstGeom>
          <a:noFill/>
          <a:ln>
            <a:noFill/>
          </a:ln>
        </p:spPr>
        <p:txBody>
          <a:bodyPr spcFirstLastPara="1" wrap="square" lIns="0" tIns="34275" rIns="0" bIns="34275" anchor="t" anchorCtr="0">
            <a:normAutofit/>
          </a:bodyPr>
          <a:lstStyle/>
          <a:p>
            <a:pPr marL="0" lvl="0" indent="0" algn="l" rtl="0">
              <a:lnSpc>
                <a:spcPct val="120000"/>
              </a:lnSpc>
              <a:spcBef>
                <a:spcPts val="0"/>
              </a:spcBef>
              <a:spcAft>
                <a:spcPts val="0"/>
              </a:spcAft>
              <a:buClr>
                <a:srgbClr val="000000"/>
              </a:buClr>
              <a:buSzPts val="1200"/>
              <a:buNone/>
            </a:pPr>
            <a:r>
              <a:rPr lang="en-GB" b="0" i="0">
                <a:solidFill>
                  <a:srgbClr val="000000"/>
                </a:solidFill>
                <a:latin typeface="Roboto"/>
                <a:ea typeface="Roboto"/>
                <a:cs typeface="Roboto"/>
                <a:sym typeface="Roboto"/>
              </a:rPr>
              <a:t>East Anglia </a:t>
            </a:r>
            <a:r>
              <a:rPr lang="en-GB" b="0" i="1">
                <a:solidFill>
                  <a:srgbClr val="000000"/>
                </a:solidFill>
                <a:latin typeface="Roboto"/>
                <a:ea typeface="Roboto"/>
                <a:cs typeface="Roboto"/>
                <a:sym typeface="Roboto"/>
              </a:rPr>
              <a:t>(University of East Anglia)</a:t>
            </a:r>
            <a:r>
              <a:rPr lang="en-GB" b="0" i="0">
                <a:solidFill>
                  <a:srgbClr val="000000"/>
                </a:solidFill>
                <a:latin typeface="Roboto"/>
                <a:ea typeface="Roboto"/>
                <a:cs typeface="Roboto"/>
                <a:sym typeface="Roboto"/>
              </a:rPr>
              <a:t> - </a:t>
            </a:r>
            <a:r>
              <a:rPr lang="en-GB" b="0" i="0" u="sng">
                <a:solidFill>
                  <a:srgbClr val="000000"/>
                </a:solidFill>
                <a:latin typeface="Roboto"/>
                <a:ea typeface="Roboto"/>
                <a:cs typeface="Roboto"/>
                <a:sym typeface="Roboto"/>
                <a:hlinkClick r:id="rId4">
                  <a:extLst>
                    <a:ext uri="{A12FA001-AC4F-418D-AE19-62706E023703}">
                      <ahyp:hlinkClr xmlns:ahyp="http://schemas.microsoft.com/office/drawing/2018/hyperlinkcolor" val="tx"/>
                    </a:ext>
                  </a:extLst>
                </a:hlinkClick>
              </a:rPr>
              <a:t>climateambassadors_ea@uea.ac.uk</a:t>
            </a:r>
            <a:endParaRPr b="0" i="0">
              <a:solidFill>
                <a:srgbClr val="000000"/>
              </a:solidFill>
              <a:latin typeface="Roboto"/>
              <a:ea typeface="Roboto"/>
              <a:cs typeface="Roboto"/>
              <a:sym typeface="Roboto"/>
            </a:endParaRPr>
          </a:p>
          <a:p>
            <a:pPr marL="0" lvl="0" indent="0" algn="l" rtl="0">
              <a:lnSpc>
                <a:spcPct val="120000"/>
              </a:lnSpc>
              <a:spcBef>
                <a:spcPts val="800"/>
              </a:spcBef>
              <a:spcAft>
                <a:spcPts val="0"/>
              </a:spcAft>
              <a:buClr>
                <a:srgbClr val="000000"/>
              </a:buClr>
              <a:buSzPts val="1200"/>
              <a:buNone/>
            </a:pPr>
            <a:r>
              <a:rPr lang="en-GB" b="0" i="0">
                <a:solidFill>
                  <a:srgbClr val="000000"/>
                </a:solidFill>
                <a:latin typeface="Roboto"/>
                <a:ea typeface="Roboto"/>
                <a:cs typeface="Roboto"/>
                <a:sym typeface="Roboto"/>
              </a:rPr>
              <a:t>East Midlands </a:t>
            </a:r>
            <a:r>
              <a:rPr lang="en-GB" b="0" i="1">
                <a:solidFill>
                  <a:srgbClr val="000000"/>
                </a:solidFill>
                <a:latin typeface="Roboto"/>
                <a:ea typeface="Roboto"/>
                <a:cs typeface="Roboto"/>
                <a:sym typeface="Roboto"/>
              </a:rPr>
              <a:t>(University of Nottingham) </a:t>
            </a:r>
            <a:r>
              <a:rPr lang="en-GB" b="0" i="0">
                <a:solidFill>
                  <a:srgbClr val="000000"/>
                </a:solidFill>
                <a:latin typeface="Roboto"/>
                <a:ea typeface="Roboto"/>
                <a:cs typeface="Roboto"/>
                <a:sym typeface="Roboto"/>
              </a:rPr>
              <a:t>-</a:t>
            </a:r>
            <a:r>
              <a:rPr lang="en-GB" b="0" i="0" u="sng">
                <a:solidFill>
                  <a:srgbClr val="000000"/>
                </a:solidFill>
                <a:latin typeface="Roboto"/>
                <a:ea typeface="Roboto"/>
                <a:cs typeface="Roboto"/>
                <a:sym typeface="Roboto"/>
                <a:hlinkClick r:id="rId5">
                  <a:extLst>
                    <a:ext uri="{A12FA001-AC4F-418D-AE19-62706E023703}">
                      <ahyp:hlinkClr xmlns:ahyp="http://schemas.microsoft.com/office/drawing/2018/hyperlinkcolor" val="tx"/>
                    </a:ext>
                  </a:extLst>
                </a:hlinkClick>
              </a:rPr>
              <a:t>ca-eastmids@nottingham.ac.uk</a:t>
            </a:r>
            <a:endParaRPr b="0" i="0">
              <a:solidFill>
                <a:srgbClr val="000000"/>
              </a:solidFill>
              <a:latin typeface="Roboto"/>
              <a:ea typeface="Roboto"/>
              <a:cs typeface="Roboto"/>
              <a:sym typeface="Roboto"/>
            </a:endParaRPr>
          </a:p>
          <a:p>
            <a:pPr marL="0" lvl="0" indent="0" algn="l" rtl="0">
              <a:lnSpc>
                <a:spcPct val="120000"/>
              </a:lnSpc>
              <a:spcBef>
                <a:spcPts val="800"/>
              </a:spcBef>
              <a:spcAft>
                <a:spcPts val="0"/>
              </a:spcAft>
              <a:buClr>
                <a:srgbClr val="000000"/>
              </a:buClr>
              <a:buSzPts val="1200"/>
              <a:buNone/>
            </a:pPr>
            <a:r>
              <a:rPr lang="en-GB" b="0" i="0">
                <a:solidFill>
                  <a:srgbClr val="000000"/>
                </a:solidFill>
                <a:latin typeface="Roboto"/>
                <a:ea typeface="Roboto"/>
                <a:cs typeface="Roboto"/>
                <a:sym typeface="Roboto"/>
              </a:rPr>
              <a:t>London </a:t>
            </a:r>
            <a:r>
              <a:rPr lang="en-GB" b="0" i="1">
                <a:solidFill>
                  <a:srgbClr val="000000"/>
                </a:solidFill>
                <a:latin typeface="Roboto"/>
                <a:ea typeface="Roboto"/>
                <a:cs typeface="Roboto"/>
                <a:sym typeface="Roboto"/>
              </a:rPr>
              <a:t>(University College London) </a:t>
            </a:r>
            <a:r>
              <a:rPr lang="en-GB" b="0" i="0">
                <a:solidFill>
                  <a:srgbClr val="000000"/>
                </a:solidFill>
                <a:latin typeface="Roboto"/>
                <a:ea typeface="Roboto"/>
                <a:cs typeface="Roboto"/>
                <a:sym typeface="Roboto"/>
              </a:rPr>
              <a:t>- </a:t>
            </a:r>
            <a:r>
              <a:rPr lang="en-GB" b="0" i="0" u="sng">
                <a:solidFill>
                  <a:srgbClr val="000000"/>
                </a:solidFill>
                <a:latin typeface="Roboto"/>
                <a:ea typeface="Roboto"/>
                <a:cs typeface="Roboto"/>
                <a:sym typeface="Roboto"/>
                <a:hlinkClick r:id="rId6">
                  <a:extLst>
                    <a:ext uri="{A12FA001-AC4F-418D-AE19-62706E023703}">
                      <ahyp:hlinkClr xmlns:ahyp="http://schemas.microsoft.com/office/drawing/2018/hyperlinkcolor" val="tx"/>
                    </a:ext>
                  </a:extLst>
                </a:hlinkClick>
              </a:rPr>
              <a:t>climateambassadors_london@ucl.ac.uk</a:t>
            </a:r>
            <a:endParaRPr b="0" i="0">
              <a:solidFill>
                <a:srgbClr val="000000"/>
              </a:solidFill>
              <a:latin typeface="Roboto"/>
              <a:ea typeface="Roboto"/>
              <a:cs typeface="Roboto"/>
              <a:sym typeface="Roboto"/>
            </a:endParaRPr>
          </a:p>
          <a:p>
            <a:pPr marL="0" lvl="0" indent="0" algn="l" rtl="0">
              <a:lnSpc>
                <a:spcPct val="120000"/>
              </a:lnSpc>
              <a:spcBef>
                <a:spcPts val="800"/>
              </a:spcBef>
              <a:spcAft>
                <a:spcPts val="0"/>
              </a:spcAft>
              <a:buClr>
                <a:srgbClr val="000000"/>
              </a:buClr>
              <a:buSzPts val="1200"/>
              <a:buNone/>
            </a:pPr>
            <a:r>
              <a:rPr lang="en-GB" b="0" i="0">
                <a:solidFill>
                  <a:srgbClr val="000000"/>
                </a:solidFill>
                <a:latin typeface="Roboto"/>
                <a:ea typeface="Roboto"/>
                <a:cs typeface="Roboto"/>
                <a:sym typeface="Roboto"/>
              </a:rPr>
              <a:t>North East </a:t>
            </a:r>
            <a:r>
              <a:rPr lang="en-GB" b="0" i="1">
                <a:solidFill>
                  <a:srgbClr val="000000"/>
                </a:solidFill>
                <a:latin typeface="Roboto"/>
                <a:ea typeface="Roboto"/>
                <a:cs typeface="Roboto"/>
                <a:sym typeface="Roboto"/>
              </a:rPr>
              <a:t>(Newcastle University) </a:t>
            </a:r>
            <a:r>
              <a:rPr lang="en-GB" b="0" i="0">
                <a:solidFill>
                  <a:srgbClr val="000000"/>
                </a:solidFill>
                <a:latin typeface="Roboto"/>
                <a:ea typeface="Roboto"/>
                <a:cs typeface="Roboto"/>
                <a:sym typeface="Roboto"/>
              </a:rPr>
              <a:t>- </a:t>
            </a:r>
            <a:r>
              <a:rPr lang="en-GB" b="0" i="0" u="sng">
                <a:solidFill>
                  <a:srgbClr val="000000"/>
                </a:solidFill>
                <a:latin typeface="Roboto"/>
                <a:ea typeface="Roboto"/>
                <a:cs typeface="Roboto"/>
                <a:sym typeface="Roboto"/>
                <a:hlinkClick r:id="rId7">
                  <a:extLst>
                    <a:ext uri="{A12FA001-AC4F-418D-AE19-62706E023703}">
                      <ahyp:hlinkClr xmlns:ahyp="http://schemas.microsoft.com/office/drawing/2018/hyperlinkcolor" val="tx"/>
                    </a:ext>
                  </a:extLst>
                </a:hlinkClick>
              </a:rPr>
              <a:t>climateambassadors.ne@newcastle.ac.uk</a:t>
            </a:r>
            <a:endParaRPr b="0" i="0">
              <a:solidFill>
                <a:srgbClr val="000000"/>
              </a:solidFill>
              <a:latin typeface="Roboto"/>
              <a:ea typeface="Roboto"/>
              <a:cs typeface="Roboto"/>
              <a:sym typeface="Roboto"/>
            </a:endParaRPr>
          </a:p>
          <a:p>
            <a:pPr marL="0" lvl="0" indent="0" algn="l" rtl="0">
              <a:lnSpc>
                <a:spcPct val="120000"/>
              </a:lnSpc>
              <a:spcBef>
                <a:spcPts val="800"/>
              </a:spcBef>
              <a:spcAft>
                <a:spcPts val="0"/>
              </a:spcAft>
              <a:buClr>
                <a:srgbClr val="000000"/>
              </a:buClr>
              <a:buSzPts val="1200"/>
              <a:buNone/>
            </a:pPr>
            <a:r>
              <a:rPr lang="en-GB" b="0" i="0">
                <a:solidFill>
                  <a:srgbClr val="000000"/>
                </a:solidFill>
                <a:latin typeface="Roboto"/>
                <a:ea typeface="Roboto"/>
                <a:cs typeface="Roboto"/>
                <a:sym typeface="Roboto"/>
              </a:rPr>
              <a:t>North West </a:t>
            </a:r>
            <a:r>
              <a:rPr lang="en-GB" b="0" i="1">
                <a:solidFill>
                  <a:srgbClr val="000000"/>
                </a:solidFill>
                <a:latin typeface="Roboto"/>
                <a:ea typeface="Roboto"/>
                <a:cs typeface="Roboto"/>
                <a:sym typeface="Roboto"/>
              </a:rPr>
              <a:t>(Manchester Metropolitan University) </a:t>
            </a:r>
            <a:r>
              <a:rPr lang="en-GB" b="0" i="0">
                <a:solidFill>
                  <a:srgbClr val="000000"/>
                </a:solidFill>
                <a:latin typeface="Roboto"/>
                <a:ea typeface="Roboto"/>
                <a:cs typeface="Roboto"/>
                <a:sym typeface="Roboto"/>
              </a:rPr>
              <a:t>- </a:t>
            </a:r>
            <a:r>
              <a:rPr lang="en-GB" b="0" i="0" u="sng">
                <a:solidFill>
                  <a:srgbClr val="000000"/>
                </a:solidFill>
                <a:latin typeface="Roboto"/>
                <a:ea typeface="Roboto"/>
                <a:cs typeface="Roboto"/>
                <a:sym typeface="Roboto"/>
                <a:hlinkClick r:id="rId8">
                  <a:extLst>
                    <a:ext uri="{A12FA001-AC4F-418D-AE19-62706E023703}">
                      <ahyp:hlinkClr xmlns:ahyp="http://schemas.microsoft.com/office/drawing/2018/hyperlinkcolor" val="tx"/>
                    </a:ext>
                  </a:extLst>
                </a:hlinkClick>
              </a:rPr>
              <a:t>climateambassadors_nw@mmu.ac.uk</a:t>
            </a:r>
            <a:endParaRPr b="0" i="0">
              <a:solidFill>
                <a:srgbClr val="000000"/>
              </a:solidFill>
              <a:latin typeface="Roboto"/>
              <a:ea typeface="Roboto"/>
              <a:cs typeface="Roboto"/>
              <a:sym typeface="Roboto"/>
            </a:endParaRPr>
          </a:p>
          <a:p>
            <a:pPr marL="0" lvl="0" indent="0" algn="l" rtl="0">
              <a:lnSpc>
                <a:spcPct val="120000"/>
              </a:lnSpc>
              <a:spcBef>
                <a:spcPts val="800"/>
              </a:spcBef>
              <a:spcAft>
                <a:spcPts val="0"/>
              </a:spcAft>
              <a:buClr>
                <a:srgbClr val="000000"/>
              </a:buClr>
              <a:buSzPts val="1200"/>
              <a:buNone/>
            </a:pPr>
            <a:r>
              <a:rPr lang="en-GB" b="0" i="0">
                <a:solidFill>
                  <a:srgbClr val="000000"/>
                </a:solidFill>
                <a:latin typeface="Roboto"/>
                <a:ea typeface="Roboto"/>
                <a:cs typeface="Roboto"/>
                <a:sym typeface="Roboto"/>
              </a:rPr>
              <a:t>South East </a:t>
            </a:r>
            <a:r>
              <a:rPr lang="en-GB" b="0" i="1">
                <a:solidFill>
                  <a:srgbClr val="000000"/>
                </a:solidFill>
                <a:latin typeface="Roboto"/>
                <a:ea typeface="Roboto"/>
                <a:cs typeface="Roboto"/>
                <a:sym typeface="Roboto"/>
              </a:rPr>
              <a:t>(University of Reading) </a:t>
            </a:r>
            <a:r>
              <a:rPr lang="en-GB" b="0" i="0">
                <a:solidFill>
                  <a:srgbClr val="000000"/>
                </a:solidFill>
                <a:latin typeface="Roboto"/>
                <a:ea typeface="Roboto"/>
                <a:cs typeface="Roboto"/>
                <a:sym typeface="Roboto"/>
              </a:rPr>
              <a:t>- </a:t>
            </a:r>
            <a:r>
              <a:rPr lang="en-GB" b="0" i="0" u="sng">
                <a:solidFill>
                  <a:srgbClr val="000000"/>
                </a:solidFill>
                <a:latin typeface="Roboto"/>
                <a:ea typeface="Roboto"/>
                <a:cs typeface="Roboto"/>
                <a:sym typeface="Roboto"/>
                <a:hlinkClick r:id="rId9">
                  <a:extLst>
                    <a:ext uri="{A12FA001-AC4F-418D-AE19-62706E023703}">
                      <ahyp:hlinkClr xmlns:ahyp="http://schemas.microsoft.com/office/drawing/2018/hyperlinkcolor" val="tx"/>
                    </a:ext>
                  </a:extLst>
                </a:hlinkClick>
              </a:rPr>
              <a:t>climateambassadors_se@reading.ac.uk</a:t>
            </a:r>
            <a:endParaRPr b="0" i="0">
              <a:solidFill>
                <a:srgbClr val="000000"/>
              </a:solidFill>
              <a:latin typeface="Roboto"/>
              <a:ea typeface="Roboto"/>
              <a:cs typeface="Roboto"/>
              <a:sym typeface="Roboto"/>
            </a:endParaRPr>
          </a:p>
          <a:p>
            <a:pPr marL="0" lvl="0" indent="0" algn="l" rtl="0">
              <a:lnSpc>
                <a:spcPct val="120000"/>
              </a:lnSpc>
              <a:spcBef>
                <a:spcPts val="800"/>
              </a:spcBef>
              <a:spcAft>
                <a:spcPts val="0"/>
              </a:spcAft>
              <a:buClr>
                <a:srgbClr val="000000"/>
              </a:buClr>
              <a:buSzPts val="1200"/>
              <a:buNone/>
            </a:pPr>
            <a:r>
              <a:rPr lang="en-GB" b="0" i="0">
                <a:solidFill>
                  <a:srgbClr val="000000"/>
                </a:solidFill>
                <a:latin typeface="Roboto"/>
                <a:ea typeface="Roboto"/>
                <a:cs typeface="Roboto"/>
                <a:sym typeface="Roboto"/>
              </a:rPr>
              <a:t>South West </a:t>
            </a:r>
            <a:r>
              <a:rPr lang="en-GB" b="0" i="1">
                <a:solidFill>
                  <a:srgbClr val="000000"/>
                </a:solidFill>
                <a:latin typeface="Roboto"/>
                <a:ea typeface="Roboto"/>
                <a:cs typeface="Roboto"/>
                <a:sym typeface="Roboto"/>
              </a:rPr>
              <a:t>(Met Office) </a:t>
            </a:r>
            <a:r>
              <a:rPr lang="en-GB" b="0" i="0">
                <a:solidFill>
                  <a:srgbClr val="000000"/>
                </a:solidFill>
                <a:latin typeface="Roboto"/>
                <a:ea typeface="Roboto"/>
                <a:cs typeface="Roboto"/>
                <a:sym typeface="Roboto"/>
              </a:rPr>
              <a:t>- </a:t>
            </a:r>
            <a:r>
              <a:rPr lang="en-GB" b="0" i="0" u="sng">
                <a:solidFill>
                  <a:srgbClr val="000000"/>
                </a:solidFill>
                <a:latin typeface="Roboto"/>
                <a:ea typeface="Roboto"/>
                <a:cs typeface="Roboto"/>
                <a:sym typeface="Roboto"/>
                <a:hlinkClick r:id="rId10">
                  <a:extLst>
                    <a:ext uri="{A12FA001-AC4F-418D-AE19-62706E023703}">
                      <ahyp:hlinkClr xmlns:ahyp="http://schemas.microsoft.com/office/drawing/2018/hyperlinkcolor" val="tx"/>
                    </a:ext>
                  </a:extLst>
                </a:hlinkClick>
              </a:rPr>
              <a:t>climateambassadors_sw@metoffice.gov.uk</a:t>
            </a:r>
            <a:endParaRPr b="0" i="0">
              <a:solidFill>
                <a:srgbClr val="000000"/>
              </a:solidFill>
              <a:latin typeface="Roboto"/>
              <a:ea typeface="Roboto"/>
              <a:cs typeface="Roboto"/>
              <a:sym typeface="Roboto"/>
            </a:endParaRPr>
          </a:p>
          <a:p>
            <a:pPr marL="0" lvl="0" indent="0" algn="l" rtl="0">
              <a:lnSpc>
                <a:spcPct val="120000"/>
              </a:lnSpc>
              <a:spcBef>
                <a:spcPts val="800"/>
              </a:spcBef>
              <a:spcAft>
                <a:spcPts val="0"/>
              </a:spcAft>
              <a:buClr>
                <a:srgbClr val="000000"/>
              </a:buClr>
              <a:buSzPts val="1200"/>
              <a:buNone/>
            </a:pPr>
            <a:r>
              <a:rPr lang="en-GB" b="0" i="0">
                <a:solidFill>
                  <a:srgbClr val="000000"/>
                </a:solidFill>
                <a:latin typeface="Roboto"/>
                <a:ea typeface="Roboto"/>
                <a:cs typeface="Roboto"/>
                <a:sym typeface="Roboto"/>
              </a:rPr>
              <a:t>West Midlands </a:t>
            </a:r>
            <a:r>
              <a:rPr lang="en-GB" b="0" i="1">
                <a:solidFill>
                  <a:srgbClr val="000000"/>
                </a:solidFill>
                <a:latin typeface="Roboto"/>
                <a:ea typeface="Roboto"/>
                <a:cs typeface="Roboto"/>
                <a:sym typeface="Roboto"/>
              </a:rPr>
              <a:t>(Keele University) </a:t>
            </a:r>
            <a:r>
              <a:rPr lang="en-GB" b="0" i="0">
                <a:solidFill>
                  <a:srgbClr val="000000"/>
                </a:solidFill>
                <a:latin typeface="Roboto"/>
                <a:ea typeface="Roboto"/>
                <a:cs typeface="Roboto"/>
                <a:sym typeface="Roboto"/>
              </a:rPr>
              <a:t>- </a:t>
            </a:r>
            <a:r>
              <a:rPr lang="en-GB" b="0" i="0" u="sng">
                <a:solidFill>
                  <a:srgbClr val="000000"/>
                </a:solidFill>
                <a:latin typeface="Roboto"/>
                <a:ea typeface="Roboto"/>
                <a:cs typeface="Roboto"/>
                <a:sym typeface="Roboto"/>
                <a:hlinkClick r:id="rId11">
                  <a:extLst>
                    <a:ext uri="{A12FA001-AC4F-418D-AE19-62706E023703}">
                      <ahyp:hlinkClr xmlns:ahyp="http://schemas.microsoft.com/office/drawing/2018/hyperlinkcolor" val="tx"/>
                    </a:ext>
                  </a:extLst>
                </a:hlinkClick>
              </a:rPr>
              <a:t>climate-ambassadors.wm@keele.ac.uk</a:t>
            </a:r>
            <a:endParaRPr b="0" i="0">
              <a:solidFill>
                <a:srgbClr val="000000"/>
              </a:solidFill>
              <a:latin typeface="Roboto"/>
              <a:ea typeface="Roboto"/>
              <a:cs typeface="Roboto"/>
              <a:sym typeface="Roboto"/>
            </a:endParaRPr>
          </a:p>
          <a:p>
            <a:pPr marL="0" lvl="0" indent="0" algn="l" rtl="0">
              <a:lnSpc>
                <a:spcPct val="120000"/>
              </a:lnSpc>
              <a:spcBef>
                <a:spcPts val="800"/>
              </a:spcBef>
              <a:spcAft>
                <a:spcPts val="0"/>
              </a:spcAft>
              <a:buClr>
                <a:srgbClr val="000000"/>
              </a:buClr>
              <a:buSzPts val="1200"/>
              <a:buNone/>
            </a:pPr>
            <a:r>
              <a:rPr lang="en-GB" b="0" i="0">
                <a:solidFill>
                  <a:srgbClr val="000000"/>
                </a:solidFill>
                <a:latin typeface="Roboto"/>
                <a:ea typeface="Roboto"/>
                <a:cs typeface="Roboto"/>
                <a:sym typeface="Roboto"/>
              </a:rPr>
              <a:t>Yorkshire &amp; Humber </a:t>
            </a:r>
            <a:r>
              <a:rPr lang="en-GB" b="0" i="1">
                <a:solidFill>
                  <a:srgbClr val="000000"/>
                </a:solidFill>
                <a:latin typeface="Roboto"/>
                <a:ea typeface="Roboto"/>
                <a:cs typeface="Roboto"/>
                <a:sym typeface="Roboto"/>
              </a:rPr>
              <a:t>(University of Leeds) </a:t>
            </a:r>
            <a:r>
              <a:rPr lang="en-GB" b="0" i="0">
                <a:solidFill>
                  <a:srgbClr val="000000"/>
                </a:solidFill>
                <a:latin typeface="Roboto"/>
                <a:ea typeface="Roboto"/>
                <a:cs typeface="Roboto"/>
                <a:sym typeface="Roboto"/>
              </a:rPr>
              <a:t>- </a:t>
            </a:r>
            <a:r>
              <a:rPr lang="en-GB" b="0" i="0" u="sng">
                <a:solidFill>
                  <a:srgbClr val="000000"/>
                </a:solidFill>
                <a:latin typeface="Roboto"/>
                <a:ea typeface="Roboto"/>
                <a:cs typeface="Roboto"/>
                <a:sym typeface="Roboto"/>
                <a:hlinkClick r:id="rId12">
                  <a:extLst>
                    <a:ext uri="{A12FA001-AC4F-418D-AE19-62706E023703}">
                      <ahyp:hlinkClr xmlns:ahyp="http://schemas.microsoft.com/office/drawing/2018/hyperlinkcolor" val="tx"/>
                    </a:ext>
                  </a:extLst>
                </a:hlinkClick>
              </a:rPr>
              <a:t>climateambassadors_yh@leeds.ac.uk</a:t>
            </a:r>
            <a:endParaRPr b="0" i="0">
              <a:solidFill>
                <a:srgbClr val="000000"/>
              </a:solidFill>
              <a:latin typeface="Roboto"/>
              <a:ea typeface="Roboto"/>
              <a:cs typeface="Roboto"/>
              <a:sym typeface="Roboto"/>
            </a:endParaRPr>
          </a:p>
        </p:txBody>
      </p:sp>
      <p:sp>
        <p:nvSpPr>
          <p:cNvPr id="993" name="Google Shape;993;p112"/>
          <p:cNvSpPr txBox="1"/>
          <p:nvPr/>
        </p:nvSpPr>
        <p:spPr>
          <a:xfrm>
            <a:off x="1365352" y="4503707"/>
            <a:ext cx="64134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100" b="1">
                <a:solidFill>
                  <a:schemeClr val="dk1"/>
                </a:solidFill>
                <a:latin typeface="Arial"/>
                <a:ea typeface="Arial"/>
                <a:cs typeface="Arial"/>
                <a:sym typeface="Arial"/>
              </a:rPr>
              <a:t>https://climateambassadors.org.uk/get-involved/</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13"/>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999" name="Google Shape;999;p113"/>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pic>
        <p:nvPicPr>
          <p:cNvPr id="1000" name="Google Shape;1000;p113"/>
          <p:cNvPicPr preferRelativeResize="0"/>
          <p:nvPr/>
        </p:nvPicPr>
        <p:blipFill>
          <a:blip r:embed="rId3">
            <a:alphaModFix/>
          </a:blip>
          <a:stretch>
            <a:fillRect/>
          </a:stretch>
        </p:blipFill>
        <p:spPr>
          <a:xfrm>
            <a:off x="114300" y="114300"/>
            <a:ext cx="9144000" cy="5143500"/>
          </a:xfrm>
          <a:prstGeom prst="rect">
            <a:avLst/>
          </a:prstGeom>
          <a:noFill/>
          <a:ln>
            <a:noFill/>
          </a:ln>
        </p:spPr>
      </p:pic>
      <p:sp>
        <p:nvSpPr>
          <p:cNvPr id="1001" name="Google Shape;1001;p113"/>
          <p:cNvSpPr/>
          <p:nvPr/>
        </p:nvSpPr>
        <p:spPr>
          <a:xfrm>
            <a:off x="2501600" y="4664225"/>
            <a:ext cx="3203100" cy="479400"/>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u="sng">
                <a:solidFill>
                  <a:srgbClr val="FF0000"/>
                </a:solidFill>
                <a:hlinkClick r:id="rId4">
                  <a:extLst>
                    <a:ext uri="{A12FA001-AC4F-418D-AE19-62706E023703}">
                      <ahyp:hlinkClr xmlns:ahyp="http://schemas.microsoft.com/office/drawing/2018/hyperlinkcolor" val="tx"/>
                    </a:ext>
                  </a:extLst>
                </a:hlinkClick>
              </a:rPr>
              <a:t>Sign up here</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6"/>
          <p:cNvSpPr txBox="1">
            <a:spLocks noGrp="1"/>
          </p:cNvSpPr>
          <p:nvPr>
            <p:ph type="title"/>
          </p:nvPr>
        </p:nvSpPr>
        <p:spPr>
          <a:xfrm>
            <a:off x="653850" y="645025"/>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Today you will…</a:t>
            </a:r>
            <a:endParaRPr/>
          </a:p>
        </p:txBody>
      </p:sp>
      <p:sp>
        <p:nvSpPr>
          <p:cNvPr id="727" name="Google Shape;727;p86"/>
          <p:cNvSpPr txBox="1"/>
          <p:nvPr/>
        </p:nvSpPr>
        <p:spPr>
          <a:xfrm>
            <a:off x="653850" y="1437925"/>
            <a:ext cx="7971300" cy="2582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600"/>
              </a:spcBef>
              <a:spcAft>
                <a:spcPts val="0"/>
              </a:spcAft>
              <a:buSzPts val="1400"/>
              <a:buFont typeface="Work Sans"/>
              <a:buChar char="●"/>
            </a:pPr>
            <a:r>
              <a:rPr lang="en-GB">
                <a:latin typeface="Work Sans"/>
                <a:ea typeface="Work Sans"/>
                <a:cs typeface="Work Sans"/>
                <a:sym typeface="Work Sans"/>
              </a:rPr>
              <a:t>Be introduced to Sustainability Support for Education and have a demo the site</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Been taken through sign up and create an account </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Identify an aim or aims to work on that are right for your setting</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Consider which colleagues you want to work with you on sustainability </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Find out how to save those aims and share them with colleagues</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Information on associated support available</a:t>
            </a:r>
            <a:endParaRPr>
              <a:latin typeface="Work Sans"/>
              <a:ea typeface="Work Sans"/>
              <a:cs typeface="Work Sans"/>
              <a:sym typeface="Work Sans"/>
            </a:endParaRPr>
          </a:p>
          <a:p>
            <a:pPr marL="0" lvl="0" indent="0" algn="l" rtl="0">
              <a:spcBef>
                <a:spcPts val="0"/>
              </a:spcBef>
              <a:spcAft>
                <a:spcPts val="0"/>
              </a:spcAft>
              <a:buNone/>
            </a:pPr>
            <a:endParaRPr sz="1200">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14"/>
          <p:cNvSpPr txBox="1">
            <a:spLocks noGrp="1"/>
          </p:cNvSpPr>
          <p:nvPr>
            <p:ph type="title"/>
          </p:nvPr>
        </p:nvSpPr>
        <p:spPr>
          <a:xfrm>
            <a:off x="653850" y="645025"/>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endParaRPr/>
          </a:p>
        </p:txBody>
      </p:sp>
      <p:sp>
        <p:nvSpPr>
          <p:cNvPr id="1007" name="Google Shape;1007;p114"/>
          <p:cNvSpPr txBox="1">
            <a:spLocks noGrp="1"/>
          </p:cNvSpPr>
          <p:nvPr>
            <p:ph type="body" idx="1"/>
          </p:nvPr>
        </p:nvSpPr>
        <p:spPr>
          <a:xfrm>
            <a:off x="653850" y="1502425"/>
            <a:ext cx="3846600" cy="19089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endParaRPr/>
          </a:p>
        </p:txBody>
      </p:sp>
      <p:sp>
        <p:nvSpPr>
          <p:cNvPr id="1008" name="Google Shape;1008;p114"/>
          <p:cNvSpPr txBox="1">
            <a:spLocks noGrp="1"/>
          </p:cNvSpPr>
          <p:nvPr>
            <p:ph type="body" idx="2"/>
          </p:nvPr>
        </p:nvSpPr>
        <p:spPr>
          <a:xfrm>
            <a:off x="4643550" y="1502425"/>
            <a:ext cx="3846600" cy="19089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endParaRPr/>
          </a:p>
        </p:txBody>
      </p:sp>
      <p:pic>
        <p:nvPicPr>
          <p:cNvPr id="1009" name="Google Shape;1009;p114"/>
          <p:cNvPicPr preferRelativeResize="0"/>
          <p:nvPr/>
        </p:nvPicPr>
        <p:blipFill>
          <a:blip r:embed="rId3">
            <a:alphaModFix/>
          </a:blip>
          <a:stretch>
            <a:fillRect/>
          </a:stretch>
        </p:blipFill>
        <p:spPr>
          <a:xfrm>
            <a:off x="0" y="-15"/>
            <a:ext cx="9143948" cy="5143500"/>
          </a:xfrm>
          <a:prstGeom prst="rect">
            <a:avLst/>
          </a:prstGeom>
          <a:noFill/>
          <a:ln>
            <a:noFill/>
          </a:ln>
        </p:spPr>
      </p:pic>
      <p:pic>
        <p:nvPicPr>
          <p:cNvPr id="1010" name="Google Shape;1010;p114"/>
          <p:cNvPicPr preferRelativeResize="0"/>
          <p:nvPr/>
        </p:nvPicPr>
        <p:blipFill rotWithShape="1">
          <a:blip r:embed="rId4">
            <a:alphaModFix/>
          </a:blip>
          <a:srcRect l="23470" t="8909" r="23128" b="70462"/>
          <a:stretch/>
        </p:blipFill>
        <p:spPr>
          <a:xfrm>
            <a:off x="1651800" y="3967750"/>
            <a:ext cx="4545476" cy="9876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15"/>
          <p:cNvSpPr txBox="1">
            <a:spLocks noGrp="1"/>
          </p:cNvSpPr>
          <p:nvPr>
            <p:ph type="title"/>
          </p:nvPr>
        </p:nvSpPr>
        <p:spPr>
          <a:xfrm>
            <a:off x="653850" y="318650"/>
            <a:ext cx="70797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DfE snapshot</a:t>
            </a:r>
            <a:endParaRPr/>
          </a:p>
        </p:txBody>
      </p:sp>
      <p:sp>
        <p:nvSpPr>
          <p:cNvPr id="1016" name="Google Shape;1016;p115"/>
          <p:cNvSpPr txBox="1"/>
          <p:nvPr/>
        </p:nvSpPr>
        <p:spPr>
          <a:xfrm>
            <a:off x="729575" y="1617225"/>
            <a:ext cx="3538500" cy="21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Work Sans"/>
                <a:ea typeface="Work Sans"/>
                <a:cs typeface="Work Sans"/>
                <a:sym typeface="Work Sans"/>
              </a:rPr>
              <a:t>Receive news and updates from the Department for Education about sustainability related topics.  </a:t>
            </a:r>
            <a:br>
              <a:rPr lang="en-GB">
                <a:latin typeface="Work Sans"/>
                <a:ea typeface="Work Sans"/>
                <a:cs typeface="Work Sans"/>
                <a:sym typeface="Work Sans"/>
              </a:rPr>
            </a:br>
            <a:br>
              <a:rPr lang="en-GB"/>
            </a:br>
            <a:r>
              <a:rPr lang="en-GB" b="1">
                <a:latin typeface="Work Sans"/>
                <a:ea typeface="Work Sans"/>
                <a:cs typeface="Work Sans"/>
                <a:sym typeface="Work Sans"/>
              </a:rPr>
              <a:t>Sign up </a:t>
            </a:r>
            <a:r>
              <a:rPr lang="en-GB" b="1" u="sng">
                <a:solidFill>
                  <a:schemeClr val="hlink"/>
                </a:solidFill>
                <a:latin typeface="Work Sans"/>
                <a:ea typeface="Work Sans"/>
                <a:cs typeface="Work Sans"/>
                <a:sym typeface="Work Sans"/>
                <a:hlinkClick r:id="rId3"/>
              </a:rPr>
              <a:t>here</a:t>
            </a:r>
            <a:endParaRPr sz="1600" b="1">
              <a:latin typeface="Work Sans"/>
              <a:ea typeface="Work Sans"/>
              <a:cs typeface="Work Sans"/>
              <a:sym typeface="Work Sans"/>
            </a:endParaRPr>
          </a:p>
        </p:txBody>
      </p:sp>
      <p:pic>
        <p:nvPicPr>
          <p:cNvPr id="1017" name="Google Shape;1017;p115"/>
          <p:cNvPicPr preferRelativeResize="0"/>
          <p:nvPr/>
        </p:nvPicPr>
        <p:blipFill>
          <a:blip r:embed="rId4">
            <a:alphaModFix/>
          </a:blip>
          <a:stretch>
            <a:fillRect/>
          </a:stretch>
        </p:blipFill>
        <p:spPr>
          <a:xfrm>
            <a:off x="4829625" y="580300"/>
            <a:ext cx="4081088" cy="36626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16"/>
          <p:cNvSpPr txBox="1">
            <a:spLocks noGrp="1"/>
          </p:cNvSpPr>
          <p:nvPr>
            <p:ph type="title"/>
          </p:nvPr>
        </p:nvSpPr>
        <p:spPr>
          <a:xfrm>
            <a:off x="1573050" y="1944150"/>
            <a:ext cx="6525900" cy="14271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a:t>Questions</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26"/>
        <p:cNvGrpSpPr/>
        <p:nvPr/>
      </p:nvGrpSpPr>
      <p:grpSpPr>
        <a:xfrm>
          <a:off x="0" y="0"/>
          <a:ext cx="0" cy="0"/>
          <a:chOff x="0" y="0"/>
          <a:chExt cx="0" cy="0"/>
        </a:xfrm>
      </p:grpSpPr>
      <p:sp>
        <p:nvSpPr>
          <p:cNvPr id="1027" name="Google Shape;1027;p117"/>
          <p:cNvSpPr txBox="1">
            <a:spLocks noGrp="1"/>
          </p:cNvSpPr>
          <p:nvPr>
            <p:ph type="title"/>
          </p:nvPr>
        </p:nvSpPr>
        <p:spPr>
          <a:xfrm>
            <a:off x="653850" y="318650"/>
            <a:ext cx="70797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Further Events</a:t>
            </a:r>
            <a:endParaRPr/>
          </a:p>
        </p:txBody>
      </p:sp>
      <p:sp>
        <p:nvSpPr>
          <p:cNvPr id="1028" name="Google Shape;1028;p117"/>
          <p:cNvSpPr txBox="1"/>
          <p:nvPr/>
        </p:nvSpPr>
        <p:spPr>
          <a:xfrm>
            <a:off x="729575" y="1617225"/>
            <a:ext cx="7183200" cy="21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t>We are running more of these events in the future, click </a:t>
            </a:r>
            <a:r>
              <a:rPr lang="en-GB" sz="1500" b="1" u="sng">
                <a:solidFill>
                  <a:schemeClr val="hlink"/>
                </a:solidFill>
                <a:hlinkClick r:id="rId3"/>
              </a:rPr>
              <a:t>here</a:t>
            </a:r>
            <a:r>
              <a:rPr lang="en-GB" sz="1500" b="1"/>
              <a:t> </a:t>
            </a:r>
            <a:r>
              <a:rPr lang="en-GB" sz="1500"/>
              <a:t>for more details.</a:t>
            </a:r>
            <a:endParaRPr sz="1500"/>
          </a:p>
          <a:p>
            <a:pPr marL="0" lvl="0" indent="0" algn="l" rtl="0">
              <a:spcBef>
                <a:spcPts val="0"/>
              </a:spcBef>
              <a:spcAft>
                <a:spcPts val="0"/>
              </a:spcAft>
              <a:buNone/>
            </a:pPr>
            <a:endParaRPr sz="1500" b="1"/>
          </a:p>
          <a:p>
            <a:pPr marL="0" lvl="0" indent="0" algn="l" rtl="0">
              <a:spcBef>
                <a:spcPts val="0"/>
              </a:spcBef>
              <a:spcAft>
                <a:spcPts val="0"/>
              </a:spcAft>
              <a:buNone/>
            </a:pPr>
            <a:r>
              <a:rPr lang="en-GB" sz="1500"/>
              <a:t>Please connect on</a:t>
            </a:r>
            <a:r>
              <a:rPr lang="en-GB" sz="1500" b="1"/>
              <a:t> </a:t>
            </a:r>
            <a:r>
              <a:rPr lang="en-GB" sz="1500" b="1" u="sng">
                <a:solidFill>
                  <a:schemeClr val="hlink"/>
                </a:solidFill>
                <a:hlinkClick r:id="rId4"/>
              </a:rPr>
              <a:t>LinkedIn</a:t>
            </a:r>
            <a:r>
              <a:rPr lang="en-GB" sz="1500"/>
              <a:t> for the latest updates and events.</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87"/>
          <p:cNvSpPr txBox="1">
            <a:spLocks noGrp="1"/>
          </p:cNvSpPr>
          <p:nvPr>
            <p:ph type="title"/>
          </p:nvPr>
        </p:nvSpPr>
        <p:spPr>
          <a:xfrm>
            <a:off x="467600" y="4444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Climate Action</a:t>
            </a:r>
            <a:endParaRPr/>
          </a:p>
        </p:txBody>
      </p:sp>
      <p:sp>
        <p:nvSpPr>
          <p:cNvPr id="733" name="Google Shape;733;p87"/>
          <p:cNvSpPr txBox="1"/>
          <p:nvPr/>
        </p:nvSpPr>
        <p:spPr>
          <a:xfrm>
            <a:off x="653850" y="1502425"/>
            <a:ext cx="6099000" cy="1908900"/>
          </a:xfrm>
          <a:prstGeom prst="rect">
            <a:avLst/>
          </a:prstGeom>
          <a:noFill/>
          <a:ln>
            <a:noFill/>
          </a:ln>
        </p:spPr>
        <p:txBody>
          <a:bodyPr spcFirstLastPara="1" wrap="square" lIns="0" tIns="91425" rIns="0" bIns="91425" anchor="t" anchorCtr="0">
            <a:noAutofit/>
          </a:bodyPr>
          <a:lstStyle/>
          <a:p>
            <a:pPr marL="457200" lvl="0" indent="-317500" algn="l" rtl="0">
              <a:lnSpc>
                <a:spcPct val="115000"/>
              </a:lnSpc>
              <a:spcBef>
                <a:spcPts val="600"/>
              </a:spcBef>
              <a:spcAft>
                <a:spcPts val="0"/>
              </a:spcAft>
              <a:buSzPts val="1400"/>
              <a:buFont typeface="Work Sans"/>
              <a:buChar char="●"/>
            </a:pPr>
            <a:r>
              <a:rPr lang="en-GB">
                <a:latin typeface="Work Sans"/>
                <a:ea typeface="Work Sans"/>
                <a:cs typeface="Work Sans"/>
                <a:sym typeface="Work Sans"/>
              </a:rPr>
              <a:t>Reduce emissions - energy bills</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Drive behavioural change and shifting mindsets - waste</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Developing resilience to the effects of an ever changing climate - heat </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Increasing access to, and connection with nature - making the most of the space available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9"/>
          <p:cNvSpPr txBox="1">
            <a:spLocks noGrp="1"/>
          </p:cNvSpPr>
          <p:nvPr>
            <p:ph type="title"/>
          </p:nvPr>
        </p:nvSpPr>
        <p:spPr>
          <a:xfrm>
            <a:off x="653850" y="3186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Climate Action Plans</a:t>
            </a:r>
            <a:endParaRPr/>
          </a:p>
        </p:txBody>
      </p:sp>
      <p:sp>
        <p:nvSpPr>
          <p:cNvPr id="761" name="Google Shape;761;p89"/>
          <p:cNvSpPr txBox="1"/>
          <p:nvPr/>
        </p:nvSpPr>
        <p:spPr>
          <a:xfrm>
            <a:off x="653850" y="1437925"/>
            <a:ext cx="7971300" cy="2582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We all need to take action towards a more sustainable future.  </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It's a tool to create focus for your activity and to bring your colleagues with you.</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Help you create a vision to drive ambition and realise your goals </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Evidence shows that taking climate action will have lots of wider benefits for your setting such as: </a:t>
            </a:r>
            <a:endParaRPr>
              <a:latin typeface="Work Sans"/>
              <a:ea typeface="Work Sans"/>
              <a:cs typeface="Work Sans"/>
              <a:sym typeface="Work Sans"/>
            </a:endParaRPr>
          </a:p>
          <a:p>
            <a:pPr marL="914400" lvl="1"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financial savings from energy efficiency; </a:t>
            </a:r>
            <a:endParaRPr>
              <a:latin typeface="Work Sans"/>
              <a:ea typeface="Work Sans"/>
              <a:cs typeface="Work Sans"/>
              <a:sym typeface="Work Sans"/>
            </a:endParaRPr>
          </a:p>
          <a:p>
            <a:pPr marL="914400" lvl="1"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mental health and wellbeing through outdoor learning; </a:t>
            </a:r>
            <a:endParaRPr>
              <a:latin typeface="Work Sans"/>
              <a:ea typeface="Work Sans"/>
              <a:cs typeface="Work Sans"/>
              <a:sym typeface="Work Sans"/>
            </a:endParaRPr>
          </a:p>
          <a:p>
            <a:pPr marL="914400" lvl="1"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improving the school infrastructure and estate.</a:t>
            </a:r>
            <a:endParaRPr>
              <a:latin typeface="Work Sans"/>
              <a:ea typeface="Work Sans"/>
              <a:cs typeface="Work Sans"/>
              <a:sym typeface="Work Sans"/>
            </a:endParaRPr>
          </a:p>
          <a:p>
            <a:pPr marL="457200" lvl="0" indent="-317500" algn="l" rtl="0">
              <a:lnSpc>
                <a:spcPct val="115000"/>
              </a:lnSpc>
              <a:spcBef>
                <a:spcPts val="0"/>
              </a:spcBef>
              <a:spcAft>
                <a:spcPts val="0"/>
              </a:spcAft>
              <a:buClr>
                <a:srgbClr val="222222"/>
              </a:buClr>
              <a:buSzPts val="1400"/>
              <a:buFont typeface="Work Sans"/>
              <a:buChar char="●"/>
            </a:pPr>
            <a:r>
              <a:rPr lang="en-GB">
                <a:solidFill>
                  <a:srgbClr val="222222"/>
                </a:solidFill>
                <a:latin typeface="Work Sans"/>
                <a:ea typeface="Work Sans"/>
                <a:cs typeface="Work Sans"/>
                <a:sym typeface="Work Sans"/>
              </a:rPr>
              <a:t>A whole-institution approach to sustainability can effectively demonstrate compliance with various aspects of the Education inspection Framework.</a:t>
            </a:r>
            <a:r>
              <a:rPr lang="en-GB" sz="1200">
                <a:solidFill>
                  <a:srgbClr val="222222"/>
                </a:solidFill>
                <a:latin typeface="Work Sans"/>
                <a:ea typeface="Work Sans"/>
                <a:cs typeface="Work Sans"/>
                <a:sym typeface="Work Sans"/>
              </a:rPr>
              <a:t> </a:t>
            </a:r>
            <a:endParaRPr sz="1200">
              <a:solidFill>
                <a:srgbClr val="222222"/>
              </a:solidFill>
              <a:latin typeface="Work Sans"/>
              <a:ea typeface="Work Sans"/>
              <a:cs typeface="Work Sans"/>
              <a:sym typeface="Work Sans"/>
            </a:endParaRPr>
          </a:p>
          <a:p>
            <a:pPr marL="0" lvl="0" indent="0" algn="l" rtl="0">
              <a:spcBef>
                <a:spcPts val="0"/>
              </a:spcBef>
              <a:spcAft>
                <a:spcPts val="0"/>
              </a:spcAft>
              <a:buNone/>
            </a:pPr>
            <a:endParaRPr sz="1200">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90"/>
          <p:cNvSpPr txBox="1">
            <a:spLocks noGrp="1"/>
          </p:cNvSpPr>
          <p:nvPr>
            <p:ph type="title"/>
          </p:nvPr>
        </p:nvSpPr>
        <p:spPr>
          <a:xfrm>
            <a:off x="653850" y="3186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A free online service</a:t>
            </a:r>
            <a:endParaRPr/>
          </a:p>
        </p:txBody>
      </p:sp>
      <p:sp>
        <p:nvSpPr>
          <p:cNvPr id="767" name="Google Shape;767;p90"/>
          <p:cNvSpPr txBox="1"/>
          <p:nvPr/>
        </p:nvSpPr>
        <p:spPr>
          <a:xfrm>
            <a:off x="653850" y="1437925"/>
            <a:ext cx="7971300" cy="25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1"/>
                </a:solidFill>
                <a:latin typeface="Work Sans SemiBold"/>
                <a:ea typeface="Work Sans SemiBold"/>
                <a:cs typeface="Work Sans SemiBold"/>
                <a:sym typeface="Work Sans SemiBold"/>
              </a:rPr>
              <a:t>A place for all educational settings to build their Climate Action Plans and do it:</a:t>
            </a:r>
            <a:endParaRPr sz="2000">
              <a:solidFill>
                <a:schemeClr val="dk1"/>
              </a:solidFill>
              <a:latin typeface="Work Sans SemiBold"/>
              <a:ea typeface="Work Sans SemiBold"/>
              <a:cs typeface="Work Sans SemiBold"/>
              <a:sym typeface="Work Sans SemiBold"/>
            </a:endParaRPr>
          </a:p>
          <a:p>
            <a:pPr marL="0" lvl="0" indent="0" algn="l" rtl="0">
              <a:spcBef>
                <a:spcPts val="0"/>
              </a:spcBef>
              <a:spcAft>
                <a:spcPts val="0"/>
              </a:spcAft>
              <a:buNone/>
            </a:pPr>
            <a:endParaRPr sz="2000">
              <a:solidFill>
                <a:schemeClr val="dk1"/>
              </a:solidFill>
              <a:latin typeface="Work Sans SemiBold"/>
              <a:ea typeface="Work Sans SemiBold"/>
              <a:cs typeface="Work Sans SemiBold"/>
              <a:sym typeface="Work Sans SemiBold"/>
            </a:endParaRPr>
          </a:p>
          <a:p>
            <a:pPr marL="457200" lvl="0" indent="-355600" algn="l" rtl="0">
              <a:spcBef>
                <a:spcPts val="0"/>
              </a:spcBef>
              <a:spcAft>
                <a:spcPts val="0"/>
              </a:spcAft>
              <a:buClr>
                <a:schemeClr val="dk1"/>
              </a:buClr>
              <a:buSzPts val="2000"/>
              <a:buFont typeface="Work Sans SemiBold"/>
              <a:buChar char="-"/>
            </a:pPr>
            <a:r>
              <a:rPr lang="en-GB" sz="2000" b="1">
                <a:solidFill>
                  <a:schemeClr val="dk1"/>
                </a:solidFill>
                <a:latin typeface="Work Sans"/>
                <a:ea typeface="Work Sans"/>
                <a:cs typeface="Work Sans"/>
                <a:sym typeface="Work Sans"/>
              </a:rPr>
              <a:t>Quickly</a:t>
            </a:r>
            <a:r>
              <a:rPr lang="en-GB" sz="2000">
                <a:solidFill>
                  <a:schemeClr val="dk1"/>
                </a:solidFill>
                <a:latin typeface="Work Sans SemiBold"/>
                <a:ea typeface="Work Sans SemiBold"/>
                <a:cs typeface="Work Sans SemiBold"/>
                <a:sym typeface="Work Sans SemiBold"/>
              </a:rPr>
              <a:t>: easy to navigate for time poor staff.  </a:t>
            </a:r>
            <a:endParaRPr sz="2000">
              <a:solidFill>
                <a:schemeClr val="dk1"/>
              </a:solidFill>
              <a:latin typeface="Work Sans SemiBold"/>
              <a:ea typeface="Work Sans SemiBold"/>
              <a:cs typeface="Work Sans SemiBold"/>
              <a:sym typeface="Work Sans SemiBold"/>
            </a:endParaRPr>
          </a:p>
          <a:p>
            <a:pPr marL="457200" lvl="0" indent="-355600" algn="l" rtl="0">
              <a:spcBef>
                <a:spcPts val="0"/>
              </a:spcBef>
              <a:spcAft>
                <a:spcPts val="0"/>
              </a:spcAft>
              <a:buClr>
                <a:schemeClr val="dk1"/>
              </a:buClr>
              <a:buSzPts val="2000"/>
              <a:buFont typeface="Work Sans SemiBold"/>
              <a:buChar char="-"/>
            </a:pPr>
            <a:r>
              <a:rPr lang="en-GB" sz="2000" b="1">
                <a:solidFill>
                  <a:schemeClr val="dk1"/>
                </a:solidFill>
                <a:latin typeface="Work Sans"/>
                <a:ea typeface="Work Sans"/>
                <a:cs typeface="Work Sans"/>
                <a:sym typeface="Work Sans"/>
              </a:rPr>
              <a:t>Easily</a:t>
            </a:r>
            <a:r>
              <a:rPr lang="en-GB" sz="2000">
                <a:solidFill>
                  <a:schemeClr val="dk1"/>
                </a:solidFill>
                <a:latin typeface="Work Sans SemiBold"/>
                <a:ea typeface="Work Sans SemiBold"/>
                <a:cs typeface="Work Sans SemiBold"/>
                <a:sym typeface="Work Sans SemiBold"/>
              </a:rPr>
              <a:t>: One stop shop, covering all 5 pillars </a:t>
            </a:r>
            <a:endParaRPr sz="2000">
              <a:solidFill>
                <a:schemeClr val="dk1"/>
              </a:solidFill>
              <a:latin typeface="Work Sans SemiBold"/>
              <a:ea typeface="Work Sans SemiBold"/>
              <a:cs typeface="Work Sans SemiBold"/>
              <a:sym typeface="Work Sans SemiBold"/>
            </a:endParaRPr>
          </a:p>
          <a:p>
            <a:pPr marL="457200" lvl="0" indent="-355600" algn="l" rtl="0">
              <a:spcBef>
                <a:spcPts val="0"/>
              </a:spcBef>
              <a:spcAft>
                <a:spcPts val="0"/>
              </a:spcAft>
              <a:buClr>
                <a:schemeClr val="dk1"/>
              </a:buClr>
              <a:buSzPts val="2000"/>
              <a:buFont typeface="Work Sans SemiBold"/>
              <a:buChar char="-"/>
            </a:pPr>
            <a:r>
              <a:rPr lang="en-GB" sz="2000" b="1">
                <a:solidFill>
                  <a:schemeClr val="dk1"/>
                </a:solidFill>
                <a:latin typeface="Work Sans"/>
                <a:ea typeface="Work Sans"/>
                <a:cs typeface="Work Sans"/>
                <a:sym typeface="Work Sans"/>
              </a:rPr>
              <a:t>Well</a:t>
            </a:r>
            <a:r>
              <a:rPr lang="en-GB" sz="2000">
                <a:solidFill>
                  <a:schemeClr val="dk1"/>
                </a:solidFill>
                <a:latin typeface="Work Sans SemiBold"/>
                <a:ea typeface="Work Sans SemiBold"/>
                <a:cs typeface="Work Sans SemiBold"/>
                <a:sym typeface="Work Sans SemiBold"/>
              </a:rPr>
              <a:t>: the highest quality resources, checked by experts. </a:t>
            </a:r>
            <a:endParaRPr sz="2000">
              <a:solidFill>
                <a:schemeClr val="dk1"/>
              </a:solidFill>
              <a:latin typeface="Work Sans SemiBold"/>
              <a:ea typeface="Work Sans SemiBold"/>
              <a:cs typeface="Work Sans SemiBold"/>
              <a:sym typeface="Work Sans SemiBold"/>
            </a:endParaRPr>
          </a:p>
          <a:p>
            <a:pPr marL="457200" lvl="0" indent="0" algn="l" rtl="0">
              <a:lnSpc>
                <a:spcPct val="115000"/>
              </a:lnSpc>
              <a:spcBef>
                <a:spcPts val="600"/>
              </a:spcBef>
              <a:spcAft>
                <a:spcPts val="0"/>
              </a:spcAft>
              <a:buNone/>
            </a:pPr>
            <a:endParaRPr>
              <a:solidFill>
                <a:schemeClr val="dk1"/>
              </a:solidFill>
              <a:latin typeface="Work Sans"/>
              <a:ea typeface="Work Sans"/>
              <a:cs typeface="Work Sans"/>
              <a:sym typeface="Work Sans"/>
            </a:endParaRPr>
          </a:p>
          <a:p>
            <a:pPr marL="0" lvl="0" indent="0" algn="l" rtl="0">
              <a:spcBef>
                <a:spcPts val="0"/>
              </a:spcBef>
              <a:spcAft>
                <a:spcPts val="0"/>
              </a:spcAft>
              <a:buNone/>
            </a:pPr>
            <a:endParaRPr sz="1200">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91"/>
          <p:cNvSpPr txBox="1">
            <a:spLocks noGrp="1"/>
          </p:cNvSpPr>
          <p:nvPr>
            <p:ph type="title"/>
          </p:nvPr>
        </p:nvSpPr>
        <p:spPr>
          <a:xfrm>
            <a:off x="653850" y="645025"/>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Benefits of Registering</a:t>
            </a:r>
            <a:endParaRPr/>
          </a:p>
        </p:txBody>
      </p:sp>
      <p:sp>
        <p:nvSpPr>
          <p:cNvPr id="773" name="Google Shape;773;p91"/>
          <p:cNvSpPr txBox="1"/>
          <p:nvPr/>
        </p:nvSpPr>
        <p:spPr>
          <a:xfrm>
            <a:off x="653850" y="1768250"/>
            <a:ext cx="7971300" cy="2582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600"/>
              </a:spcBef>
              <a:spcAft>
                <a:spcPts val="0"/>
              </a:spcAft>
              <a:buSzPts val="1400"/>
              <a:buFont typeface="Work Sans"/>
              <a:buChar char="●"/>
            </a:pPr>
            <a:r>
              <a:rPr lang="en-GB">
                <a:latin typeface="Work Sans"/>
                <a:ea typeface="Work Sans"/>
                <a:cs typeface="Work Sans"/>
                <a:sym typeface="Work Sans"/>
              </a:rPr>
              <a:t>Save actions and related resources to come back to later</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Download actions to add to your Climate Action Plan</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Share actions and resources that you've found with colleagues and collaborators</a:t>
            </a:r>
            <a:endParaRPr>
              <a:latin typeface="Work Sans"/>
              <a:ea typeface="Work Sans"/>
              <a:cs typeface="Work Sans"/>
              <a:sym typeface="Work Sans"/>
            </a:endParaRPr>
          </a:p>
          <a:p>
            <a:pPr marL="457200" lvl="0" indent="-317500" algn="l" rtl="0">
              <a:lnSpc>
                <a:spcPct val="115000"/>
              </a:lnSpc>
              <a:spcBef>
                <a:spcPts val="0"/>
              </a:spcBef>
              <a:spcAft>
                <a:spcPts val="0"/>
              </a:spcAft>
              <a:buClr>
                <a:srgbClr val="222222"/>
              </a:buClr>
              <a:buSzPts val="1400"/>
              <a:buFont typeface="Work Sans"/>
              <a:buChar char="●"/>
            </a:pPr>
            <a:r>
              <a:rPr lang="en-GB">
                <a:latin typeface="Work Sans"/>
                <a:ea typeface="Work Sans"/>
                <a:cs typeface="Work Sans"/>
                <a:sym typeface="Work Sans"/>
              </a:rPr>
              <a:t>Input details on your setting to get more tailored suggestions</a:t>
            </a:r>
            <a:endParaRPr>
              <a:latin typeface="Work Sans"/>
              <a:ea typeface="Work Sans"/>
              <a:cs typeface="Work Sans"/>
              <a:sym typeface="Work Sans"/>
            </a:endParaRPr>
          </a:p>
          <a:p>
            <a:pPr marL="0" lvl="0" indent="0" algn="l" rtl="0">
              <a:spcBef>
                <a:spcPts val="0"/>
              </a:spcBef>
              <a:spcAft>
                <a:spcPts val="0"/>
              </a:spcAft>
              <a:buNone/>
            </a:pPr>
            <a:endParaRPr sz="1200">
              <a:latin typeface="Work Sans"/>
              <a:ea typeface="Work Sans"/>
              <a:cs typeface="Work Sans"/>
              <a:sym typeface="Work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92"/>
          <p:cNvSpPr txBox="1">
            <a:spLocks noGrp="1"/>
          </p:cNvSpPr>
          <p:nvPr>
            <p:ph type="title"/>
          </p:nvPr>
        </p:nvSpPr>
        <p:spPr>
          <a:xfrm>
            <a:off x="653850" y="3186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Login process</a:t>
            </a:r>
            <a:endParaRPr/>
          </a:p>
        </p:txBody>
      </p:sp>
      <p:pic>
        <p:nvPicPr>
          <p:cNvPr id="779" name="Google Shape;779;p92"/>
          <p:cNvPicPr preferRelativeResize="0"/>
          <p:nvPr/>
        </p:nvPicPr>
        <p:blipFill>
          <a:blip r:embed="rId3">
            <a:alphaModFix/>
          </a:blip>
          <a:stretch>
            <a:fillRect/>
          </a:stretch>
        </p:blipFill>
        <p:spPr>
          <a:xfrm>
            <a:off x="565575" y="1176050"/>
            <a:ext cx="4624700" cy="3363425"/>
          </a:xfrm>
          <a:prstGeom prst="rect">
            <a:avLst/>
          </a:prstGeom>
          <a:noFill/>
          <a:ln>
            <a:noFill/>
          </a:ln>
        </p:spPr>
      </p:pic>
      <p:cxnSp>
        <p:nvCxnSpPr>
          <p:cNvPr id="780" name="Google Shape;780;p92"/>
          <p:cNvCxnSpPr/>
          <p:nvPr/>
        </p:nvCxnSpPr>
        <p:spPr>
          <a:xfrm flipH="1">
            <a:off x="3740725" y="1683325"/>
            <a:ext cx="2478300" cy="350700"/>
          </a:xfrm>
          <a:prstGeom prst="straightConnector1">
            <a:avLst/>
          </a:prstGeom>
          <a:noFill/>
          <a:ln w="28575" cap="flat" cmpd="sng">
            <a:solidFill>
              <a:srgbClr val="335A45"/>
            </a:solidFill>
            <a:prstDash val="solid"/>
            <a:round/>
            <a:headEnd type="none" w="med" len="med"/>
            <a:tailEnd type="triangle" w="med" len="med"/>
          </a:ln>
        </p:spPr>
      </p:cxnSp>
      <p:sp>
        <p:nvSpPr>
          <p:cNvPr id="781" name="Google Shape;781;p92"/>
          <p:cNvSpPr txBox="1"/>
          <p:nvPr/>
        </p:nvSpPr>
        <p:spPr>
          <a:xfrm>
            <a:off x="6366075" y="2881625"/>
            <a:ext cx="2266800" cy="9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Work Sans"/>
                <a:ea typeface="Work Sans"/>
                <a:cs typeface="Work Sans"/>
                <a:sym typeface="Work Sans"/>
              </a:rPr>
              <a:t>Note, you will need to verify your account</a:t>
            </a:r>
            <a:endParaRPr b="1">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86" name="Google Shape;786;p93"/>
          <p:cNvPicPr preferRelativeResize="0"/>
          <p:nvPr/>
        </p:nvPicPr>
        <p:blipFill rotWithShape="1">
          <a:blip r:embed="rId3">
            <a:alphaModFix/>
          </a:blip>
          <a:srcRect l="2771"/>
          <a:stretch/>
        </p:blipFill>
        <p:spPr>
          <a:xfrm>
            <a:off x="778600" y="1561400"/>
            <a:ext cx="2673025" cy="2950924"/>
          </a:xfrm>
          <a:prstGeom prst="rect">
            <a:avLst/>
          </a:prstGeom>
          <a:noFill/>
          <a:ln>
            <a:noFill/>
          </a:ln>
        </p:spPr>
      </p:pic>
      <p:sp>
        <p:nvSpPr>
          <p:cNvPr id="787" name="Google Shape;787;p93"/>
          <p:cNvSpPr txBox="1">
            <a:spLocks noGrp="1"/>
          </p:cNvSpPr>
          <p:nvPr>
            <p:ph type="title"/>
          </p:nvPr>
        </p:nvSpPr>
        <p:spPr>
          <a:xfrm>
            <a:off x="653850" y="645025"/>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Add details on setting</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FE sustainability">
  <a:themeElements>
    <a:clrScheme name="Simple Light">
      <a:dk1>
        <a:srgbClr val="141414"/>
      </a:dk1>
      <a:lt1>
        <a:srgbClr val="FFFFFF"/>
      </a:lt1>
      <a:dk2>
        <a:srgbClr val="141414"/>
      </a:dk2>
      <a:lt2>
        <a:srgbClr val="FFFFFF"/>
      </a:lt2>
      <a:accent1>
        <a:srgbClr val="0252BB"/>
      </a:accent1>
      <a:accent2>
        <a:srgbClr val="C8E9FF"/>
      </a:accent2>
      <a:accent3>
        <a:srgbClr val="FFCFCA"/>
      </a:accent3>
      <a:accent4>
        <a:srgbClr val="E7D2FF"/>
      </a:accent4>
      <a:accent5>
        <a:srgbClr val="CAFCE5"/>
      </a:accent5>
      <a:accent6>
        <a:srgbClr val="141414"/>
      </a:accent6>
      <a:hlink>
        <a:srgbClr val="0252B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FE sustainability">
  <a:themeElements>
    <a:clrScheme name="Simple Light">
      <a:dk1>
        <a:srgbClr val="141414"/>
      </a:dk1>
      <a:lt1>
        <a:srgbClr val="FFFFFF"/>
      </a:lt1>
      <a:dk2>
        <a:srgbClr val="141414"/>
      </a:dk2>
      <a:lt2>
        <a:srgbClr val="FFFFFF"/>
      </a:lt2>
      <a:accent1>
        <a:srgbClr val="0252BB"/>
      </a:accent1>
      <a:accent2>
        <a:srgbClr val="C8E9FF"/>
      </a:accent2>
      <a:accent3>
        <a:srgbClr val="FFCFCA"/>
      </a:accent3>
      <a:accent4>
        <a:srgbClr val="E7D2FF"/>
      </a:accent4>
      <a:accent5>
        <a:srgbClr val="CAFCE5"/>
      </a:accent5>
      <a:accent6>
        <a:srgbClr val="141414"/>
      </a:accent6>
      <a:hlink>
        <a:srgbClr val="0252B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3202</Words>
  <Application>Microsoft Office PowerPoint</Application>
  <PresentationFormat>On-screen Show (16:9)</PresentationFormat>
  <Paragraphs>232</Paragraphs>
  <Slides>34</Slides>
  <Notes>34</Notes>
  <HiddenSlides>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34</vt:i4>
      </vt:variant>
    </vt:vector>
  </HeadingPairs>
  <TitlesOfParts>
    <vt:vector size="49" baseType="lpstr">
      <vt:lpstr>Arial</vt:lpstr>
      <vt:lpstr>Playfair Display Medium</vt:lpstr>
      <vt:lpstr>Oswald</vt:lpstr>
      <vt:lpstr>Calibri</vt:lpstr>
      <vt:lpstr>Roboto</vt:lpstr>
      <vt:lpstr>DM Sans</vt:lpstr>
      <vt:lpstr>Work Sans SemiBold</vt:lpstr>
      <vt:lpstr>Work Sans</vt:lpstr>
      <vt:lpstr>Playfair Display</vt:lpstr>
      <vt:lpstr>Play</vt:lpstr>
      <vt:lpstr>Simple Light</vt:lpstr>
      <vt:lpstr>DFE sustainability</vt:lpstr>
      <vt:lpstr>Office Theme</vt:lpstr>
      <vt:lpstr>DFE sustainability</vt:lpstr>
      <vt:lpstr>Office Theme</vt:lpstr>
      <vt:lpstr>Sustainability Support for Education </vt:lpstr>
      <vt:lpstr>Housekeeping</vt:lpstr>
      <vt:lpstr>Today you will…</vt:lpstr>
      <vt:lpstr>Climate Action</vt:lpstr>
      <vt:lpstr>Climate Action Plans</vt:lpstr>
      <vt:lpstr>A free online service</vt:lpstr>
      <vt:lpstr>Benefits of Registering</vt:lpstr>
      <vt:lpstr>Login process</vt:lpstr>
      <vt:lpstr>Add details on setting</vt:lpstr>
      <vt:lpstr>Add details on setting</vt:lpstr>
      <vt:lpstr>Register on the service</vt:lpstr>
      <vt:lpstr>Foundations of the Site</vt:lpstr>
      <vt:lpstr>Your building blocks: Aims and Actions</vt:lpstr>
      <vt:lpstr>PowerPoint Presentation</vt:lpstr>
      <vt:lpstr>Tips for choosing appropriate aims or actions</vt:lpstr>
      <vt:lpstr>Your phase and your setting </vt:lpstr>
      <vt:lpstr>Identify an aim for your setting &amp; Save to list  </vt:lpstr>
      <vt:lpstr>A whole setting approach</vt:lpstr>
      <vt:lpstr>Using Topics </vt:lpstr>
      <vt:lpstr>PowerPoint Presentation</vt:lpstr>
      <vt:lpstr>Creating your plan</vt:lpstr>
      <vt:lpstr>Identify three people to engage  </vt:lpstr>
      <vt:lpstr>In Summary</vt:lpstr>
      <vt:lpstr>Requesting a Climate Ambassador</vt:lpstr>
      <vt:lpstr>Our objective</vt:lpstr>
      <vt:lpstr>What is a Climate Ambassador?</vt:lpstr>
      <vt:lpstr>What can Climate Ambassadors offer education settings?</vt:lpstr>
      <vt:lpstr>Regional support</vt:lpstr>
      <vt:lpstr>PowerPoint Presentation</vt:lpstr>
      <vt:lpstr>PowerPoint Presentation</vt:lpstr>
      <vt:lpstr>DfE snapshot</vt:lpstr>
      <vt:lpstr>Questions  </vt:lpstr>
      <vt:lpstr>Further Events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Amy Thomas (she / her)</dc:creator>
  <cp:lastModifiedBy>Amy Thomas (she / her)</cp:lastModifiedBy>
  <cp:revision>1</cp:revision>
  <dcterms:modified xsi:type="dcterms:W3CDTF">2025-05-14T06:31:02Z</dcterms:modified>
</cp:coreProperties>
</file>